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33"/>
  </p:notesMasterIdLst>
  <p:handoutMasterIdLst>
    <p:handoutMasterId r:id="rId34"/>
  </p:handoutMasterIdLst>
  <p:sldIdLst>
    <p:sldId id="410" r:id="rId5"/>
    <p:sldId id="411" r:id="rId6"/>
    <p:sldId id="444" r:id="rId7"/>
    <p:sldId id="413" r:id="rId8"/>
    <p:sldId id="414" r:id="rId9"/>
    <p:sldId id="423" r:id="rId10"/>
    <p:sldId id="452" r:id="rId11"/>
    <p:sldId id="446" r:id="rId12"/>
    <p:sldId id="453" r:id="rId13"/>
    <p:sldId id="454" r:id="rId14"/>
    <p:sldId id="455" r:id="rId15"/>
    <p:sldId id="447" r:id="rId16"/>
    <p:sldId id="456" r:id="rId17"/>
    <p:sldId id="457" r:id="rId18"/>
    <p:sldId id="448" r:id="rId19"/>
    <p:sldId id="466" r:id="rId20"/>
    <p:sldId id="459" r:id="rId21"/>
    <p:sldId id="460" r:id="rId22"/>
    <p:sldId id="467" r:id="rId23"/>
    <p:sldId id="449" r:id="rId24"/>
    <p:sldId id="461" r:id="rId25"/>
    <p:sldId id="462" r:id="rId26"/>
    <p:sldId id="450" r:id="rId27"/>
    <p:sldId id="463" r:id="rId28"/>
    <p:sldId id="451" r:id="rId29"/>
    <p:sldId id="464" r:id="rId30"/>
    <p:sldId id="465" r:id="rId31"/>
    <p:sldId id="445" r:id="rId32"/>
  </p:sldIdLst>
  <p:sldSz cx="9906000" cy="6858000" type="A4"/>
  <p:notesSz cx="6888163" cy="10018713"/>
  <p:embeddedFontLst>
    <p:embeddedFont>
      <p:font typeface="Nunito Sans" pitchFamily="2" charset="0"/>
      <p:regular r:id="rId35"/>
      <p:bold r:id="rId36"/>
      <p:italic r:id="rId37"/>
      <p:boldItalic r:id="rId38"/>
    </p:embeddedFont>
    <p:embeddedFont>
      <p:font typeface="Raleway" pitchFamily="2" charset="0"/>
      <p:regular r:id="rId39"/>
      <p:bold r:id="rId40"/>
      <p:italic r:id="rId41"/>
      <p:boldItalic r:id="rId42"/>
    </p:embeddedFont>
    <p:embeddedFont>
      <p:font typeface="Times" panose="02020603050405020304" pitchFamily="18" charset="0"/>
      <p:regular r:id="rId43"/>
      <p:bold r:id="rId44"/>
      <p:italic r:id="rId45"/>
      <p:boldItalic r:id="rId4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ba Egia" initials="JE" lastIdx="1" clrIdx="0">
    <p:extLst>
      <p:ext uri="{19B8F6BF-5375-455C-9EA6-DF929625EA0E}">
        <p15:presenceInfo xmlns:p15="http://schemas.microsoft.com/office/powerpoint/2012/main" userId="17e8d34a2cd89220" providerId="Windows Live"/>
      </p:ext>
    </p:extLst>
  </p:cmAuthor>
  <p:cmAuthor id="2" name="Alkate Ordea -  Nagore Torre" initials="AO-NT" lastIdx="18" clrIdx="1">
    <p:extLst>
      <p:ext uri="{19B8F6BF-5375-455C-9EA6-DF929625EA0E}">
        <p15:presenceInfo xmlns:p15="http://schemas.microsoft.com/office/powerpoint/2012/main" userId="S-1-5-21-1788627783-38286878-1847928074-6961" providerId="AD"/>
      </p:ext>
    </p:extLst>
  </p:cmAuthor>
  <p:cmAuthor id="3" name="Alkate Ordea - Alaitz Erkoreka" initials="AO-AE" lastIdx="38" clrIdx="2">
    <p:extLst>
      <p:ext uri="{19B8F6BF-5375-455C-9EA6-DF929625EA0E}">
        <p15:presenceInfo xmlns:p15="http://schemas.microsoft.com/office/powerpoint/2012/main" userId="S-1-5-21-1788627783-38286878-1847928074-6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05B"/>
    <a:srgbClr val="009E4C"/>
    <a:srgbClr val="7CB41F"/>
    <a:srgbClr val="BC4744"/>
    <a:srgbClr val="B54441"/>
    <a:srgbClr val="4F81BD"/>
    <a:srgbClr val="999999"/>
    <a:srgbClr val="339966"/>
    <a:srgbClr val="00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F5789-6AF2-41F1-BB6A-4F7615679F4A}" v="441" dt="2024-02-07T08:46:18.852"/>
    <p1510:client id="{9847DC86-9A80-44E5-B70D-BCE0F35404DC}" v="281" dt="2024-02-07T10:42:21.848"/>
    <p1510:client id="{B8F0FEB0-7FC6-4FEC-B469-98D4DCFF9C19}" v="10" dt="2024-02-07T05:44:13.840"/>
  </p1510:revLst>
</p1510:revInfo>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9" autoAdjust="0"/>
    <p:restoredTop sz="94682" autoAdjust="0"/>
  </p:normalViewPr>
  <p:slideViewPr>
    <p:cSldViewPr>
      <p:cViewPr varScale="1">
        <p:scale>
          <a:sx n="94" d="100"/>
          <a:sy n="94" d="100"/>
        </p:scale>
        <p:origin x="1291" y="7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7" d="100"/>
          <a:sy n="77"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2C1E1D85-80E9-4504-88AF-B5471228CAE3}"/>
    <pc:docChg chg="undo custSel modSld">
      <pc:chgData name="Joseba Egia" userId="c69532da-ca1a-42fd-9c10-0669922cb726" providerId="ADAL" clId="{2C1E1D85-80E9-4504-88AF-B5471228CAE3}" dt="2024-01-07T04:46:36.285" v="87" actId="207"/>
      <pc:docMkLst>
        <pc:docMk/>
      </pc:docMkLst>
      <pc:sldChg chg="modSp mod">
        <pc:chgData name="Joseba Egia" userId="c69532da-ca1a-42fd-9c10-0669922cb726" providerId="ADAL" clId="{2C1E1D85-80E9-4504-88AF-B5471228CAE3}" dt="2024-01-07T04:46:36.285" v="87" actId="207"/>
        <pc:sldMkLst>
          <pc:docMk/>
          <pc:sldMk cId="521541434" sldId="410"/>
        </pc:sldMkLst>
        <pc:spChg chg="mod">
          <ac:chgData name="Joseba Egia" userId="c69532da-ca1a-42fd-9c10-0669922cb726" providerId="ADAL" clId="{2C1E1D85-80E9-4504-88AF-B5471228CAE3}" dt="2024-01-07T04:46:36.285" v="87" actId="207"/>
          <ac:spMkLst>
            <pc:docMk/>
            <pc:sldMk cId="521541434" sldId="410"/>
            <ac:spMk id="10" creationId="{12F453B3-74F8-E36C-5E22-8A48CD235544}"/>
          </ac:spMkLst>
        </pc:spChg>
      </pc:sldChg>
      <pc:sldChg chg="modSp mod">
        <pc:chgData name="Joseba Egia" userId="c69532da-ca1a-42fd-9c10-0669922cb726" providerId="ADAL" clId="{2C1E1D85-80E9-4504-88AF-B5471228CAE3}" dt="2024-01-07T04:33:48.507" v="8" actId="207"/>
        <pc:sldMkLst>
          <pc:docMk/>
          <pc:sldMk cId="3721739374" sldId="411"/>
        </pc:sldMkLst>
        <pc:spChg chg="mod">
          <ac:chgData name="Joseba Egia" userId="c69532da-ca1a-42fd-9c10-0669922cb726" providerId="ADAL" clId="{2C1E1D85-80E9-4504-88AF-B5471228CAE3}" dt="2024-01-07T04:33:48.507" v="8" actId="207"/>
          <ac:spMkLst>
            <pc:docMk/>
            <pc:sldMk cId="3721739374" sldId="411"/>
            <ac:spMk id="2" creationId="{2734464D-1D21-E090-C6C2-5E3BBEC14AC2}"/>
          </ac:spMkLst>
        </pc:spChg>
      </pc:sldChg>
      <pc:sldChg chg="modSp mod">
        <pc:chgData name="Joseba Egia" userId="c69532da-ca1a-42fd-9c10-0669922cb726" providerId="ADAL" clId="{2C1E1D85-80E9-4504-88AF-B5471228CAE3}" dt="2024-01-07T04:33:07.017" v="1" actId="207"/>
        <pc:sldMkLst>
          <pc:docMk/>
          <pc:sldMk cId="2377162819" sldId="414"/>
        </pc:sldMkLst>
        <pc:spChg chg="mod">
          <ac:chgData name="Joseba Egia" userId="c69532da-ca1a-42fd-9c10-0669922cb726" providerId="ADAL" clId="{2C1E1D85-80E9-4504-88AF-B5471228CAE3}" dt="2024-01-07T04:33:07.017" v="1" actId="207"/>
          <ac:spMkLst>
            <pc:docMk/>
            <pc:sldMk cId="2377162819" sldId="414"/>
            <ac:spMk id="9" creationId="{330D16F3-0AF2-12E0-C3F1-B7C62698E4B6}"/>
          </ac:spMkLst>
        </pc:spChg>
      </pc:sldChg>
      <pc:sldChg chg="modSp mod">
        <pc:chgData name="Joseba Egia" userId="c69532da-ca1a-42fd-9c10-0669922cb726" providerId="ADAL" clId="{2C1E1D85-80E9-4504-88AF-B5471228CAE3}" dt="2024-01-07T04:41:33.443" v="51" actId="207"/>
        <pc:sldMkLst>
          <pc:docMk/>
          <pc:sldMk cId="3087968629" sldId="423"/>
        </pc:sldMkLst>
        <pc:spChg chg="mod">
          <ac:chgData name="Joseba Egia" userId="c69532da-ca1a-42fd-9c10-0669922cb726" providerId="ADAL" clId="{2C1E1D85-80E9-4504-88AF-B5471228CAE3}" dt="2024-01-07T04:33:15.876" v="3" actId="207"/>
          <ac:spMkLst>
            <pc:docMk/>
            <pc:sldMk cId="3087968629" sldId="423"/>
            <ac:spMk id="2" creationId="{89D6EB02-83B3-63C5-65CF-71D5420E2DC3}"/>
          </ac:spMkLst>
        </pc:spChg>
        <pc:graphicFrameChg chg="modGraphic">
          <ac:chgData name="Joseba Egia" userId="c69532da-ca1a-42fd-9c10-0669922cb726" providerId="ADAL" clId="{2C1E1D85-80E9-4504-88AF-B5471228CAE3}" dt="2024-01-07T04:41:33.443" v="51" actId="207"/>
          <ac:graphicFrameMkLst>
            <pc:docMk/>
            <pc:sldMk cId="3087968629" sldId="423"/>
            <ac:graphicFrameMk id="3" creationId="{1A945057-AD18-C786-C709-2E07DC04F84D}"/>
          </ac:graphicFrameMkLst>
        </pc:graphicFrameChg>
      </pc:sldChg>
      <pc:sldChg chg="modSp mod">
        <pc:chgData name="Joseba Egia" userId="c69532da-ca1a-42fd-9c10-0669922cb726" providerId="ADAL" clId="{2C1E1D85-80E9-4504-88AF-B5471228CAE3}" dt="2024-01-07T04:39:02.139" v="43" actId="207"/>
        <pc:sldMkLst>
          <pc:docMk/>
          <pc:sldMk cId="3393667038" sldId="444"/>
        </pc:sldMkLst>
        <pc:spChg chg="mod">
          <ac:chgData name="Joseba Egia" userId="c69532da-ca1a-42fd-9c10-0669922cb726" providerId="ADAL" clId="{2C1E1D85-80E9-4504-88AF-B5471228CAE3}" dt="2024-01-07T04:33:53.396" v="9" actId="207"/>
          <ac:spMkLst>
            <pc:docMk/>
            <pc:sldMk cId="3393667038" sldId="444"/>
            <ac:spMk id="2" creationId="{2734464D-1D21-E090-C6C2-5E3BBEC14AC2}"/>
          </ac:spMkLst>
        </pc:spChg>
        <pc:graphicFrameChg chg="mod">
          <ac:chgData name="Joseba Egia" userId="c69532da-ca1a-42fd-9c10-0669922cb726" providerId="ADAL" clId="{2C1E1D85-80E9-4504-88AF-B5471228CAE3}" dt="2024-01-07T04:39:02.139" v="43" actId="207"/>
          <ac:graphicFrameMkLst>
            <pc:docMk/>
            <pc:sldMk cId="3393667038" sldId="444"/>
            <ac:graphicFrameMk id="7" creationId="{DB7B7039-3BC9-DFDF-B782-000E8721A9FB}"/>
          </ac:graphicFrameMkLst>
        </pc:graphicFrameChg>
      </pc:sldChg>
      <pc:sldChg chg="modSp mod">
        <pc:chgData name="Joseba Egia" userId="c69532da-ca1a-42fd-9c10-0669922cb726" providerId="ADAL" clId="{2C1E1D85-80E9-4504-88AF-B5471228CAE3}" dt="2024-01-07T04:44:14.526" v="86" actId="113"/>
        <pc:sldMkLst>
          <pc:docMk/>
          <pc:sldMk cId="2365267041" sldId="445"/>
        </pc:sldMkLst>
        <pc:spChg chg="mod">
          <ac:chgData name="Joseba Egia" userId="c69532da-ca1a-42fd-9c10-0669922cb726" providerId="ADAL" clId="{2C1E1D85-80E9-4504-88AF-B5471228CAE3}" dt="2024-01-07T04:34:07.237" v="10" actId="207"/>
          <ac:spMkLst>
            <pc:docMk/>
            <pc:sldMk cId="2365267041" sldId="445"/>
            <ac:spMk id="2" creationId="{2734464D-1D21-E090-C6C2-5E3BBEC14AC2}"/>
          </ac:spMkLst>
        </pc:spChg>
        <pc:spChg chg="mod">
          <ac:chgData name="Joseba Egia" userId="c69532da-ca1a-42fd-9c10-0669922cb726" providerId="ADAL" clId="{2C1E1D85-80E9-4504-88AF-B5471228CAE3}" dt="2024-01-07T04:44:14.526" v="86" actId="113"/>
          <ac:spMkLst>
            <pc:docMk/>
            <pc:sldMk cId="2365267041" sldId="445"/>
            <ac:spMk id="3" creationId="{9A7A454A-7C2B-3A6C-BB77-D6C8422BF98C}"/>
          </ac:spMkLst>
        </pc:spChg>
        <pc:spChg chg="mod">
          <ac:chgData name="Joseba Egia" userId="c69532da-ca1a-42fd-9c10-0669922cb726" providerId="ADAL" clId="{2C1E1D85-80E9-4504-88AF-B5471228CAE3}" dt="2024-01-07T04:43:49.765" v="83" actId="207"/>
          <ac:spMkLst>
            <pc:docMk/>
            <pc:sldMk cId="2365267041" sldId="445"/>
            <ac:spMk id="6" creationId="{8536D972-2AEE-247A-CABA-7BC0640F8BB0}"/>
          </ac:spMkLst>
        </pc:spChg>
      </pc:sldChg>
      <pc:sldChg chg="modSp mod">
        <pc:chgData name="Joseba Egia" userId="c69532da-ca1a-42fd-9c10-0669922cb726" providerId="ADAL" clId="{2C1E1D85-80E9-4504-88AF-B5471228CAE3}" dt="2024-01-07T04:33:29.644" v="5" actId="207"/>
        <pc:sldMkLst>
          <pc:docMk/>
          <pc:sldMk cId="330185835" sldId="446"/>
        </pc:sldMkLst>
        <pc:spChg chg="mod">
          <ac:chgData name="Joseba Egia" userId="c69532da-ca1a-42fd-9c10-0669922cb726" providerId="ADAL" clId="{2C1E1D85-80E9-4504-88AF-B5471228CAE3}" dt="2024-01-07T04:33:29.644" v="5" actId="207"/>
          <ac:spMkLst>
            <pc:docMk/>
            <pc:sldMk cId="330185835" sldId="446"/>
            <ac:spMk id="9" creationId="{330D16F3-0AF2-12E0-C3F1-B7C62698E4B6}"/>
          </ac:spMkLst>
        </pc:spChg>
      </pc:sldChg>
      <pc:sldChg chg="modSp mod">
        <pc:chgData name="Joseba Egia" userId="c69532da-ca1a-42fd-9c10-0669922cb726" providerId="ADAL" clId="{2C1E1D85-80E9-4504-88AF-B5471228CAE3}" dt="2024-01-07T04:34:24.167" v="12" actId="207"/>
        <pc:sldMkLst>
          <pc:docMk/>
          <pc:sldMk cId="1819280809" sldId="447"/>
        </pc:sldMkLst>
        <pc:spChg chg="mod">
          <ac:chgData name="Joseba Egia" userId="c69532da-ca1a-42fd-9c10-0669922cb726" providerId="ADAL" clId="{2C1E1D85-80E9-4504-88AF-B5471228CAE3}" dt="2024-01-07T04:34:24.167" v="12" actId="207"/>
          <ac:spMkLst>
            <pc:docMk/>
            <pc:sldMk cId="1819280809" sldId="447"/>
            <ac:spMk id="9" creationId="{330D16F3-0AF2-12E0-C3F1-B7C62698E4B6}"/>
          </ac:spMkLst>
        </pc:spChg>
      </pc:sldChg>
      <pc:sldChg chg="modSp mod">
        <pc:chgData name="Joseba Egia" userId="c69532da-ca1a-42fd-9c10-0669922cb726" providerId="ADAL" clId="{2C1E1D85-80E9-4504-88AF-B5471228CAE3}" dt="2024-01-07T04:34:33.572" v="16" actId="207"/>
        <pc:sldMkLst>
          <pc:docMk/>
          <pc:sldMk cId="2244823826" sldId="448"/>
        </pc:sldMkLst>
        <pc:spChg chg="mod">
          <ac:chgData name="Joseba Egia" userId="c69532da-ca1a-42fd-9c10-0669922cb726" providerId="ADAL" clId="{2C1E1D85-80E9-4504-88AF-B5471228CAE3}" dt="2024-01-07T04:34:33.572" v="16" actId="207"/>
          <ac:spMkLst>
            <pc:docMk/>
            <pc:sldMk cId="2244823826" sldId="448"/>
            <ac:spMk id="9" creationId="{330D16F3-0AF2-12E0-C3F1-B7C62698E4B6}"/>
          </ac:spMkLst>
        </pc:spChg>
      </pc:sldChg>
      <pc:sldChg chg="modSp mod">
        <pc:chgData name="Joseba Egia" userId="c69532da-ca1a-42fd-9c10-0669922cb726" providerId="ADAL" clId="{2C1E1D85-80E9-4504-88AF-B5471228CAE3}" dt="2024-01-07T04:34:46.548" v="21" actId="207"/>
        <pc:sldMkLst>
          <pc:docMk/>
          <pc:sldMk cId="3477100816" sldId="449"/>
        </pc:sldMkLst>
        <pc:spChg chg="mod">
          <ac:chgData name="Joseba Egia" userId="c69532da-ca1a-42fd-9c10-0669922cb726" providerId="ADAL" clId="{2C1E1D85-80E9-4504-88AF-B5471228CAE3}" dt="2024-01-07T04:34:46.548" v="21" actId="207"/>
          <ac:spMkLst>
            <pc:docMk/>
            <pc:sldMk cId="3477100816" sldId="449"/>
            <ac:spMk id="9" creationId="{330D16F3-0AF2-12E0-C3F1-B7C62698E4B6}"/>
          </ac:spMkLst>
        </pc:spChg>
      </pc:sldChg>
      <pc:sldChg chg="modSp mod">
        <pc:chgData name="Joseba Egia" userId="c69532da-ca1a-42fd-9c10-0669922cb726" providerId="ADAL" clId="{2C1E1D85-80E9-4504-88AF-B5471228CAE3}" dt="2024-01-07T04:34:57.956" v="25" actId="207"/>
        <pc:sldMkLst>
          <pc:docMk/>
          <pc:sldMk cId="1895058611" sldId="450"/>
        </pc:sldMkLst>
        <pc:spChg chg="mod">
          <ac:chgData name="Joseba Egia" userId="c69532da-ca1a-42fd-9c10-0669922cb726" providerId="ADAL" clId="{2C1E1D85-80E9-4504-88AF-B5471228CAE3}" dt="2024-01-07T04:34:57.956" v="25" actId="207"/>
          <ac:spMkLst>
            <pc:docMk/>
            <pc:sldMk cId="1895058611" sldId="450"/>
            <ac:spMk id="9" creationId="{330D16F3-0AF2-12E0-C3F1-B7C62698E4B6}"/>
          </ac:spMkLst>
        </pc:spChg>
      </pc:sldChg>
      <pc:sldChg chg="modSp mod">
        <pc:chgData name="Joseba Egia" userId="c69532da-ca1a-42fd-9c10-0669922cb726" providerId="ADAL" clId="{2C1E1D85-80E9-4504-88AF-B5471228CAE3}" dt="2024-01-07T04:35:08.325" v="29" actId="207"/>
        <pc:sldMkLst>
          <pc:docMk/>
          <pc:sldMk cId="1969538348" sldId="451"/>
        </pc:sldMkLst>
        <pc:spChg chg="mod">
          <ac:chgData name="Joseba Egia" userId="c69532da-ca1a-42fd-9c10-0669922cb726" providerId="ADAL" clId="{2C1E1D85-80E9-4504-88AF-B5471228CAE3}" dt="2024-01-07T04:35:08.325" v="29" actId="207"/>
          <ac:spMkLst>
            <pc:docMk/>
            <pc:sldMk cId="1969538348" sldId="451"/>
            <ac:spMk id="9" creationId="{330D16F3-0AF2-12E0-C3F1-B7C62698E4B6}"/>
          </ac:spMkLst>
        </pc:spChg>
      </pc:sldChg>
      <pc:sldChg chg="modSp mod">
        <pc:chgData name="Joseba Egia" userId="c69532da-ca1a-42fd-9c10-0669922cb726" providerId="ADAL" clId="{2C1E1D85-80E9-4504-88AF-B5471228CAE3}" dt="2024-01-07T04:41:44.628" v="53" actId="207"/>
        <pc:sldMkLst>
          <pc:docMk/>
          <pc:sldMk cId="265054426" sldId="452"/>
        </pc:sldMkLst>
        <pc:graphicFrameChg chg="modGraphic">
          <ac:chgData name="Joseba Egia" userId="c69532da-ca1a-42fd-9c10-0669922cb726" providerId="ADAL" clId="{2C1E1D85-80E9-4504-88AF-B5471228CAE3}" dt="2024-01-07T04:41:44.628" v="53" actId="207"/>
          <ac:graphicFrameMkLst>
            <pc:docMk/>
            <pc:sldMk cId="265054426" sldId="452"/>
            <ac:graphicFrameMk id="3" creationId="{1A945057-AD18-C786-C709-2E07DC04F84D}"/>
          </ac:graphicFrameMkLst>
        </pc:graphicFrameChg>
      </pc:sldChg>
      <pc:sldChg chg="modSp mod">
        <pc:chgData name="Joseba Egia" userId="c69532da-ca1a-42fd-9c10-0669922cb726" providerId="ADAL" clId="{2C1E1D85-80E9-4504-88AF-B5471228CAE3}" dt="2024-01-07T04:41:53.804" v="55" actId="207"/>
        <pc:sldMkLst>
          <pc:docMk/>
          <pc:sldMk cId="2278369121" sldId="453"/>
        </pc:sldMkLst>
        <pc:spChg chg="mod">
          <ac:chgData name="Joseba Egia" userId="c69532da-ca1a-42fd-9c10-0669922cb726" providerId="ADAL" clId="{2C1E1D85-80E9-4504-88AF-B5471228CAE3}" dt="2024-01-07T04:33:36.027" v="7" actId="207"/>
          <ac:spMkLst>
            <pc:docMk/>
            <pc:sldMk cId="2278369121" sldId="453"/>
            <ac:spMk id="2" creationId="{89D6EB02-83B3-63C5-65CF-71D5420E2DC3}"/>
          </ac:spMkLst>
        </pc:spChg>
        <pc:graphicFrameChg chg="modGraphic">
          <ac:chgData name="Joseba Egia" userId="c69532da-ca1a-42fd-9c10-0669922cb726" providerId="ADAL" clId="{2C1E1D85-80E9-4504-88AF-B5471228CAE3}" dt="2024-01-07T04:41:53.804" v="55" actId="207"/>
          <ac:graphicFrameMkLst>
            <pc:docMk/>
            <pc:sldMk cId="2278369121" sldId="453"/>
            <ac:graphicFrameMk id="3" creationId="{1A945057-AD18-C786-C709-2E07DC04F84D}"/>
          </ac:graphicFrameMkLst>
        </pc:graphicFrameChg>
      </pc:sldChg>
      <pc:sldChg chg="modSp mod">
        <pc:chgData name="Joseba Egia" userId="c69532da-ca1a-42fd-9c10-0669922cb726" providerId="ADAL" clId="{2C1E1D85-80E9-4504-88AF-B5471228CAE3}" dt="2024-01-07T04:42:11.428" v="57" actId="207"/>
        <pc:sldMkLst>
          <pc:docMk/>
          <pc:sldMk cId="391046716" sldId="454"/>
        </pc:sldMkLst>
        <pc:graphicFrameChg chg="modGraphic">
          <ac:chgData name="Joseba Egia" userId="c69532da-ca1a-42fd-9c10-0669922cb726" providerId="ADAL" clId="{2C1E1D85-80E9-4504-88AF-B5471228CAE3}" dt="2024-01-07T04:42:11.428" v="57" actId="207"/>
          <ac:graphicFrameMkLst>
            <pc:docMk/>
            <pc:sldMk cId="391046716" sldId="454"/>
            <ac:graphicFrameMk id="3" creationId="{1A945057-AD18-C786-C709-2E07DC04F84D}"/>
          </ac:graphicFrameMkLst>
        </pc:graphicFrameChg>
      </pc:sldChg>
      <pc:sldChg chg="modSp mod">
        <pc:chgData name="Joseba Egia" userId="c69532da-ca1a-42fd-9c10-0669922cb726" providerId="ADAL" clId="{2C1E1D85-80E9-4504-88AF-B5471228CAE3}" dt="2024-01-07T04:42:18.052" v="59" actId="207"/>
        <pc:sldMkLst>
          <pc:docMk/>
          <pc:sldMk cId="610999505" sldId="455"/>
        </pc:sldMkLst>
        <pc:graphicFrameChg chg="modGraphic">
          <ac:chgData name="Joseba Egia" userId="c69532da-ca1a-42fd-9c10-0669922cb726" providerId="ADAL" clId="{2C1E1D85-80E9-4504-88AF-B5471228CAE3}" dt="2024-01-07T04:42:18.052" v="59" actId="207"/>
          <ac:graphicFrameMkLst>
            <pc:docMk/>
            <pc:sldMk cId="610999505" sldId="455"/>
            <ac:graphicFrameMk id="3" creationId="{1A945057-AD18-C786-C709-2E07DC04F84D}"/>
          </ac:graphicFrameMkLst>
        </pc:graphicFrameChg>
      </pc:sldChg>
      <pc:sldChg chg="modSp mod">
        <pc:chgData name="Joseba Egia" userId="c69532da-ca1a-42fd-9c10-0669922cb726" providerId="ADAL" clId="{2C1E1D85-80E9-4504-88AF-B5471228CAE3}" dt="2024-01-07T04:42:26.795" v="61" actId="207"/>
        <pc:sldMkLst>
          <pc:docMk/>
          <pc:sldMk cId="138299090" sldId="456"/>
        </pc:sldMkLst>
        <pc:spChg chg="mod">
          <ac:chgData name="Joseba Egia" userId="c69532da-ca1a-42fd-9c10-0669922cb726" providerId="ADAL" clId="{2C1E1D85-80E9-4504-88AF-B5471228CAE3}" dt="2024-01-07T04:34:28.163" v="14" actId="207"/>
          <ac:spMkLst>
            <pc:docMk/>
            <pc:sldMk cId="138299090" sldId="456"/>
            <ac:spMk id="2" creationId="{89D6EB02-83B3-63C5-65CF-71D5420E2DC3}"/>
          </ac:spMkLst>
        </pc:spChg>
        <pc:graphicFrameChg chg="modGraphic">
          <ac:chgData name="Joseba Egia" userId="c69532da-ca1a-42fd-9c10-0669922cb726" providerId="ADAL" clId="{2C1E1D85-80E9-4504-88AF-B5471228CAE3}" dt="2024-01-07T04:42:26.795" v="61" actId="207"/>
          <ac:graphicFrameMkLst>
            <pc:docMk/>
            <pc:sldMk cId="138299090" sldId="456"/>
            <ac:graphicFrameMk id="3" creationId="{1A945057-AD18-C786-C709-2E07DC04F84D}"/>
          </ac:graphicFrameMkLst>
        </pc:graphicFrameChg>
      </pc:sldChg>
      <pc:sldChg chg="modSp mod">
        <pc:chgData name="Joseba Egia" userId="c69532da-ca1a-42fd-9c10-0669922cb726" providerId="ADAL" clId="{2C1E1D85-80E9-4504-88AF-B5471228CAE3}" dt="2024-01-07T04:42:33.563" v="63" actId="207"/>
        <pc:sldMkLst>
          <pc:docMk/>
          <pc:sldMk cId="4045435562" sldId="457"/>
        </pc:sldMkLst>
        <pc:graphicFrameChg chg="modGraphic">
          <ac:chgData name="Joseba Egia" userId="c69532da-ca1a-42fd-9c10-0669922cb726" providerId="ADAL" clId="{2C1E1D85-80E9-4504-88AF-B5471228CAE3}" dt="2024-01-07T04:42:33.563" v="63" actId="207"/>
          <ac:graphicFrameMkLst>
            <pc:docMk/>
            <pc:sldMk cId="4045435562" sldId="457"/>
            <ac:graphicFrameMk id="3" creationId="{1A945057-AD18-C786-C709-2E07DC04F84D}"/>
          </ac:graphicFrameMkLst>
        </pc:graphicFrameChg>
      </pc:sldChg>
      <pc:sldChg chg="modSp mod">
        <pc:chgData name="Joseba Egia" userId="c69532da-ca1a-42fd-9c10-0669922cb726" providerId="ADAL" clId="{2C1E1D85-80E9-4504-88AF-B5471228CAE3}" dt="2024-01-07T04:42:51.141" v="67" actId="207"/>
        <pc:sldMkLst>
          <pc:docMk/>
          <pc:sldMk cId="4090531798" sldId="459"/>
        </pc:sldMkLst>
        <pc:graphicFrameChg chg="modGraphic">
          <ac:chgData name="Joseba Egia" userId="c69532da-ca1a-42fd-9c10-0669922cb726" providerId="ADAL" clId="{2C1E1D85-80E9-4504-88AF-B5471228CAE3}" dt="2024-01-07T04:42:51.141" v="67" actId="207"/>
          <ac:graphicFrameMkLst>
            <pc:docMk/>
            <pc:sldMk cId="4090531798" sldId="459"/>
            <ac:graphicFrameMk id="3" creationId="{1A945057-AD18-C786-C709-2E07DC04F84D}"/>
          </ac:graphicFrameMkLst>
        </pc:graphicFrameChg>
      </pc:sldChg>
      <pc:sldChg chg="modSp mod">
        <pc:chgData name="Joseba Egia" userId="c69532da-ca1a-42fd-9c10-0669922cb726" providerId="ADAL" clId="{2C1E1D85-80E9-4504-88AF-B5471228CAE3}" dt="2024-01-07T04:42:58.412" v="69" actId="207"/>
        <pc:sldMkLst>
          <pc:docMk/>
          <pc:sldMk cId="3386575224" sldId="460"/>
        </pc:sldMkLst>
        <pc:graphicFrameChg chg="modGraphic">
          <ac:chgData name="Joseba Egia" userId="c69532da-ca1a-42fd-9c10-0669922cb726" providerId="ADAL" clId="{2C1E1D85-80E9-4504-88AF-B5471228CAE3}" dt="2024-01-07T04:42:58.412" v="69" actId="207"/>
          <ac:graphicFrameMkLst>
            <pc:docMk/>
            <pc:sldMk cId="3386575224" sldId="460"/>
            <ac:graphicFrameMk id="3" creationId="{1A945057-AD18-C786-C709-2E07DC04F84D}"/>
          </ac:graphicFrameMkLst>
        </pc:graphicFrameChg>
      </pc:sldChg>
      <pc:sldChg chg="modSp mod">
        <pc:chgData name="Joseba Egia" userId="c69532da-ca1a-42fd-9c10-0669922cb726" providerId="ADAL" clId="{2C1E1D85-80E9-4504-88AF-B5471228CAE3}" dt="2024-01-07T04:43:04.780" v="71" actId="207"/>
        <pc:sldMkLst>
          <pc:docMk/>
          <pc:sldMk cId="1663833241" sldId="461"/>
        </pc:sldMkLst>
        <pc:spChg chg="mod">
          <ac:chgData name="Joseba Egia" userId="c69532da-ca1a-42fd-9c10-0669922cb726" providerId="ADAL" clId="{2C1E1D85-80E9-4504-88AF-B5471228CAE3}" dt="2024-01-07T04:34:51.919" v="23" actId="207"/>
          <ac:spMkLst>
            <pc:docMk/>
            <pc:sldMk cId="1663833241" sldId="461"/>
            <ac:spMk id="2" creationId="{89D6EB02-83B3-63C5-65CF-71D5420E2DC3}"/>
          </ac:spMkLst>
        </pc:spChg>
        <pc:graphicFrameChg chg="modGraphic">
          <ac:chgData name="Joseba Egia" userId="c69532da-ca1a-42fd-9c10-0669922cb726" providerId="ADAL" clId="{2C1E1D85-80E9-4504-88AF-B5471228CAE3}" dt="2024-01-07T04:43:04.780" v="71" actId="207"/>
          <ac:graphicFrameMkLst>
            <pc:docMk/>
            <pc:sldMk cId="1663833241" sldId="461"/>
            <ac:graphicFrameMk id="3" creationId="{1A945057-AD18-C786-C709-2E07DC04F84D}"/>
          </ac:graphicFrameMkLst>
        </pc:graphicFrameChg>
      </pc:sldChg>
      <pc:sldChg chg="modSp mod">
        <pc:chgData name="Joseba Egia" userId="c69532da-ca1a-42fd-9c10-0669922cb726" providerId="ADAL" clId="{2C1E1D85-80E9-4504-88AF-B5471228CAE3}" dt="2024-01-07T04:43:09.876" v="73" actId="207"/>
        <pc:sldMkLst>
          <pc:docMk/>
          <pc:sldMk cId="917001609" sldId="462"/>
        </pc:sldMkLst>
        <pc:graphicFrameChg chg="modGraphic">
          <ac:chgData name="Joseba Egia" userId="c69532da-ca1a-42fd-9c10-0669922cb726" providerId="ADAL" clId="{2C1E1D85-80E9-4504-88AF-B5471228CAE3}" dt="2024-01-07T04:43:09.876" v="73" actId="207"/>
          <ac:graphicFrameMkLst>
            <pc:docMk/>
            <pc:sldMk cId="917001609" sldId="462"/>
            <ac:graphicFrameMk id="3" creationId="{1A945057-AD18-C786-C709-2E07DC04F84D}"/>
          </ac:graphicFrameMkLst>
        </pc:graphicFrameChg>
      </pc:sldChg>
      <pc:sldChg chg="addSp delSp modSp mod">
        <pc:chgData name="Joseba Egia" userId="c69532da-ca1a-42fd-9c10-0669922cb726" providerId="ADAL" clId="{2C1E1D85-80E9-4504-88AF-B5471228CAE3}" dt="2024-01-07T04:43:23.844" v="77" actId="207"/>
        <pc:sldMkLst>
          <pc:docMk/>
          <pc:sldMk cId="4136613289" sldId="463"/>
        </pc:sldMkLst>
        <pc:spChg chg="mod">
          <ac:chgData name="Joseba Egia" userId="c69532da-ca1a-42fd-9c10-0669922cb726" providerId="ADAL" clId="{2C1E1D85-80E9-4504-88AF-B5471228CAE3}" dt="2024-01-07T04:35:03.734" v="27" actId="207"/>
          <ac:spMkLst>
            <pc:docMk/>
            <pc:sldMk cId="4136613289" sldId="463"/>
            <ac:spMk id="2" creationId="{89D6EB02-83B3-63C5-65CF-71D5420E2DC3}"/>
          </ac:spMkLst>
        </pc:spChg>
        <pc:graphicFrameChg chg="modGraphic">
          <ac:chgData name="Joseba Egia" userId="c69532da-ca1a-42fd-9c10-0669922cb726" providerId="ADAL" clId="{2C1E1D85-80E9-4504-88AF-B5471228CAE3}" dt="2024-01-07T04:43:23.844" v="77" actId="207"/>
          <ac:graphicFrameMkLst>
            <pc:docMk/>
            <pc:sldMk cId="4136613289" sldId="463"/>
            <ac:graphicFrameMk id="3" creationId="{1A945057-AD18-C786-C709-2E07DC04F84D}"/>
          </ac:graphicFrameMkLst>
        </pc:graphicFrameChg>
        <pc:picChg chg="add mod">
          <ac:chgData name="Joseba Egia" userId="c69532da-ca1a-42fd-9c10-0669922cb726" providerId="ADAL" clId="{2C1E1D85-80E9-4504-88AF-B5471228CAE3}" dt="2024-01-07T04:37:49.058" v="36" actId="14100"/>
          <ac:picMkLst>
            <pc:docMk/>
            <pc:sldMk cId="4136613289" sldId="463"/>
            <ac:picMk id="6" creationId="{95EF970C-005A-6AAD-A9A9-1E4FF78F6501}"/>
          </ac:picMkLst>
        </pc:picChg>
        <pc:picChg chg="del">
          <ac:chgData name="Joseba Egia" userId="c69532da-ca1a-42fd-9c10-0669922cb726" providerId="ADAL" clId="{2C1E1D85-80E9-4504-88AF-B5471228CAE3}" dt="2024-01-07T04:37:35.038" v="32" actId="478"/>
          <ac:picMkLst>
            <pc:docMk/>
            <pc:sldMk cId="4136613289" sldId="463"/>
            <ac:picMk id="7" creationId="{81D99DF1-E10D-2319-4BB8-E5113B861F6F}"/>
          </ac:picMkLst>
        </pc:picChg>
      </pc:sldChg>
      <pc:sldChg chg="modSp mod">
        <pc:chgData name="Joseba Egia" userId="c69532da-ca1a-42fd-9c10-0669922cb726" providerId="ADAL" clId="{2C1E1D85-80E9-4504-88AF-B5471228CAE3}" dt="2024-01-07T04:43:30.316" v="79" actId="207"/>
        <pc:sldMkLst>
          <pc:docMk/>
          <pc:sldMk cId="4092807537" sldId="464"/>
        </pc:sldMkLst>
        <pc:spChg chg="mod">
          <ac:chgData name="Joseba Egia" userId="c69532da-ca1a-42fd-9c10-0669922cb726" providerId="ADAL" clId="{2C1E1D85-80E9-4504-88AF-B5471228CAE3}" dt="2024-01-07T04:35:13.268" v="31" actId="207"/>
          <ac:spMkLst>
            <pc:docMk/>
            <pc:sldMk cId="4092807537" sldId="464"/>
            <ac:spMk id="2" creationId="{89D6EB02-83B3-63C5-65CF-71D5420E2DC3}"/>
          </ac:spMkLst>
        </pc:spChg>
        <pc:graphicFrameChg chg="modGraphic">
          <ac:chgData name="Joseba Egia" userId="c69532da-ca1a-42fd-9c10-0669922cb726" providerId="ADAL" clId="{2C1E1D85-80E9-4504-88AF-B5471228CAE3}" dt="2024-01-07T04:43:30.316" v="79" actId="207"/>
          <ac:graphicFrameMkLst>
            <pc:docMk/>
            <pc:sldMk cId="4092807537" sldId="464"/>
            <ac:graphicFrameMk id="3" creationId="{1A945057-AD18-C786-C709-2E07DC04F84D}"/>
          </ac:graphicFrameMkLst>
        </pc:graphicFrameChg>
      </pc:sldChg>
      <pc:sldChg chg="modSp mod">
        <pc:chgData name="Joseba Egia" userId="c69532da-ca1a-42fd-9c10-0669922cb726" providerId="ADAL" clId="{2C1E1D85-80E9-4504-88AF-B5471228CAE3}" dt="2024-01-07T04:43:35.868" v="81" actId="207"/>
        <pc:sldMkLst>
          <pc:docMk/>
          <pc:sldMk cId="2237176718" sldId="465"/>
        </pc:sldMkLst>
        <pc:graphicFrameChg chg="modGraphic">
          <ac:chgData name="Joseba Egia" userId="c69532da-ca1a-42fd-9c10-0669922cb726" providerId="ADAL" clId="{2C1E1D85-80E9-4504-88AF-B5471228CAE3}" dt="2024-01-07T04:43:35.868" v="81" actId="207"/>
          <ac:graphicFrameMkLst>
            <pc:docMk/>
            <pc:sldMk cId="2237176718" sldId="465"/>
            <ac:graphicFrameMk id="3" creationId="{1A945057-AD18-C786-C709-2E07DC04F84D}"/>
          </ac:graphicFrameMkLst>
        </pc:graphicFrameChg>
      </pc:sldChg>
      <pc:sldChg chg="modSp mod">
        <pc:chgData name="Joseba Egia" userId="c69532da-ca1a-42fd-9c10-0669922cb726" providerId="ADAL" clId="{2C1E1D85-80E9-4504-88AF-B5471228CAE3}" dt="2024-01-07T04:42:41.236" v="65" actId="207"/>
        <pc:sldMkLst>
          <pc:docMk/>
          <pc:sldMk cId="102902972" sldId="466"/>
        </pc:sldMkLst>
        <pc:spChg chg="mod">
          <ac:chgData name="Joseba Egia" userId="c69532da-ca1a-42fd-9c10-0669922cb726" providerId="ADAL" clId="{2C1E1D85-80E9-4504-88AF-B5471228CAE3}" dt="2024-01-07T04:34:40.275" v="19" actId="207"/>
          <ac:spMkLst>
            <pc:docMk/>
            <pc:sldMk cId="102902972" sldId="466"/>
            <ac:spMk id="2" creationId="{89D6EB02-83B3-63C5-65CF-71D5420E2DC3}"/>
          </ac:spMkLst>
        </pc:spChg>
        <pc:graphicFrameChg chg="modGraphic">
          <ac:chgData name="Joseba Egia" userId="c69532da-ca1a-42fd-9c10-0669922cb726" providerId="ADAL" clId="{2C1E1D85-80E9-4504-88AF-B5471228CAE3}" dt="2024-01-07T04:42:41.236" v="65" actId="207"/>
          <ac:graphicFrameMkLst>
            <pc:docMk/>
            <pc:sldMk cId="102902972" sldId="466"/>
            <ac:graphicFrameMk id="3" creationId="{1A945057-AD18-C786-C709-2E07DC04F84D}"/>
          </ac:graphicFrameMkLst>
        </pc:graphicFrameChg>
      </pc:sldChg>
    </pc:docChg>
  </pc:docChgLst>
  <pc:docChgLst>
    <pc:chgData name="Joseba Egia" userId="c69532da-ca1a-42fd-9c10-0669922cb726" providerId="ADAL" clId="{BF4A9335-4896-41E1-BC88-E656571CFFD8}"/>
    <pc:docChg chg="custSel addSld modSld">
      <pc:chgData name="Joseba Egia" userId="c69532da-ca1a-42fd-9c10-0669922cb726" providerId="ADAL" clId="{BF4A9335-4896-41E1-BC88-E656571CFFD8}" dt="2024-01-30T07:41:43.405" v="114" actId="1076"/>
      <pc:docMkLst>
        <pc:docMk/>
      </pc:docMkLst>
      <pc:sldChg chg="modSp mod">
        <pc:chgData name="Joseba Egia" userId="c69532da-ca1a-42fd-9c10-0669922cb726" providerId="ADAL" clId="{BF4A9335-4896-41E1-BC88-E656571CFFD8}" dt="2024-01-30T07:36:18.703" v="36" actId="2165"/>
        <pc:sldMkLst>
          <pc:docMk/>
          <pc:sldMk cId="4090531798" sldId="459"/>
        </pc:sldMkLst>
        <pc:graphicFrameChg chg="mod modGraphic">
          <ac:chgData name="Joseba Egia" userId="c69532da-ca1a-42fd-9c10-0669922cb726" providerId="ADAL" clId="{BF4A9335-4896-41E1-BC88-E656571CFFD8}" dt="2024-01-30T07:36:18.703" v="36" actId="2165"/>
          <ac:graphicFrameMkLst>
            <pc:docMk/>
            <pc:sldMk cId="4090531798" sldId="459"/>
            <ac:graphicFrameMk id="3" creationId="{1A945057-AD18-C786-C709-2E07DC04F84D}"/>
          </ac:graphicFrameMkLst>
        </pc:graphicFrameChg>
      </pc:sldChg>
      <pc:sldChg chg="addSp delSp modSp mod">
        <pc:chgData name="Joseba Egia" userId="c69532da-ca1a-42fd-9c10-0669922cb726" providerId="ADAL" clId="{BF4A9335-4896-41E1-BC88-E656571CFFD8}" dt="2024-01-30T07:41:43.405" v="114" actId="1076"/>
        <pc:sldMkLst>
          <pc:docMk/>
          <pc:sldMk cId="3386575224" sldId="460"/>
        </pc:sldMkLst>
        <pc:graphicFrameChg chg="mod modGraphic">
          <ac:chgData name="Joseba Egia" userId="c69532da-ca1a-42fd-9c10-0669922cb726" providerId="ADAL" clId="{BF4A9335-4896-41E1-BC88-E656571CFFD8}" dt="2024-01-30T07:36:45.139" v="39" actId="2165"/>
          <ac:graphicFrameMkLst>
            <pc:docMk/>
            <pc:sldMk cId="3386575224" sldId="460"/>
            <ac:graphicFrameMk id="3" creationId="{1A945057-AD18-C786-C709-2E07DC04F84D}"/>
          </ac:graphicFrameMkLst>
        </pc:graphicFrameChg>
        <pc:picChg chg="del">
          <ac:chgData name="Joseba Egia" userId="c69532da-ca1a-42fd-9c10-0669922cb726" providerId="ADAL" clId="{BF4A9335-4896-41E1-BC88-E656571CFFD8}" dt="2024-01-30T07:37:14.525" v="71" actId="478"/>
          <ac:picMkLst>
            <pc:docMk/>
            <pc:sldMk cId="3386575224" sldId="460"/>
            <ac:picMk id="4" creationId="{EECC2D47-65D2-38E7-A50B-1C2BE4B86B1C}"/>
          </ac:picMkLst>
        </pc:picChg>
        <pc:picChg chg="add del mod">
          <ac:chgData name="Joseba Egia" userId="c69532da-ca1a-42fd-9c10-0669922cb726" providerId="ADAL" clId="{BF4A9335-4896-41E1-BC88-E656571CFFD8}" dt="2024-01-30T07:38:15.227" v="75" actId="478"/>
          <ac:picMkLst>
            <pc:docMk/>
            <pc:sldMk cId="3386575224" sldId="460"/>
            <ac:picMk id="1026" creationId="{BCD4925A-7872-1778-168F-767D5CE529DE}"/>
          </ac:picMkLst>
        </pc:picChg>
        <pc:picChg chg="add mod">
          <ac:chgData name="Joseba Egia" userId="c69532da-ca1a-42fd-9c10-0669922cb726" providerId="ADAL" clId="{BF4A9335-4896-41E1-BC88-E656571CFFD8}" dt="2024-01-30T07:41:43.405" v="114" actId="1076"/>
          <ac:picMkLst>
            <pc:docMk/>
            <pc:sldMk cId="3386575224" sldId="460"/>
            <ac:picMk id="1028" creationId="{6960CB50-FB5D-B2CF-7772-69943626D315}"/>
          </ac:picMkLst>
        </pc:picChg>
        <pc:picChg chg="mod">
          <ac:chgData name="Joseba Egia" userId="c69532da-ca1a-42fd-9c10-0669922cb726" providerId="ADAL" clId="{BF4A9335-4896-41E1-BC88-E656571CFFD8}" dt="2024-01-30T07:41:38.042" v="113" actId="1036"/>
          <ac:picMkLst>
            <pc:docMk/>
            <pc:sldMk cId="3386575224" sldId="460"/>
            <ac:picMk id="4098" creationId="{61DE5A32-A786-4C0F-8C41-DE5405234F2B}"/>
          </ac:picMkLst>
        </pc:picChg>
      </pc:sldChg>
      <pc:sldChg chg="modSp mod">
        <pc:chgData name="Joseba Egia" userId="c69532da-ca1a-42fd-9c10-0669922cb726" providerId="ADAL" clId="{BF4A9335-4896-41E1-BC88-E656571CFFD8}" dt="2024-01-30T07:35:44.477" v="33" actId="20577"/>
        <pc:sldMkLst>
          <pc:docMk/>
          <pc:sldMk cId="4136613289" sldId="463"/>
        </pc:sldMkLst>
        <pc:graphicFrameChg chg="mod modGraphic">
          <ac:chgData name="Joseba Egia" userId="c69532da-ca1a-42fd-9c10-0669922cb726" providerId="ADAL" clId="{BF4A9335-4896-41E1-BC88-E656571CFFD8}" dt="2024-01-30T07:35:44.477" v="33" actId="20577"/>
          <ac:graphicFrameMkLst>
            <pc:docMk/>
            <pc:sldMk cId="4136613289" sldId="463"/>
            <ac:graphicFrameMk id="3" creationId="{1A945057-AD18-C786-C709-2E07DC04F84D}"/>
          </ac:graphicFrameMkLst>
        </pc:graphicFrameChg>
      </pc:sldChg>
      <pc:sldChg chg="delSp modSp add mod">
        <pc:chgData name="Joseba Egia" userId="c69532da-ca1a-42fd-9c10-0669922cb726" providerId="ADAL" clId="{BF4A9335-4896-41E1-BC88-E656571CFFD8}" dt="2024-01-30T07:37:04.547" v="70" actId="1035"/>
        <pc:sldMkLst>
          <pc:docMk/>
          <pc:sldMk cId="1513350433" sldId="467"/>
        </pc:sldMkLst>
        <pc:graphicFrameChg chg="modGraphic">
          <ac:chgData name="Joseba Egia" userId="c69532da-ca1a-42fd-9c10-0669922cb726" providerId="ADAL" clId="{BF4A9335-4896-41E1-BC88-E656571CFFD8}" dt="2024-01-30T07:36:53.288" v="40" actId="2165"/>
          <ac:graphicFrameMkLst>
            <pc:docMk/>
            <pc:sldMk cId="1513350433" sldId="467"/>
            <ac:graphicFrameMk id="3" creationId="{1A945057-AD18-C786-C709-2E07DC04F84D}"/>
          </ac:graphicFrameMkLst>
        </pc:graphicFrameChg>
        <pc:picChg chg="mod">
          <ac:chgData name="Joseba Egia" userId="c69532da-ca1a-42fd-9c10-0669922cb726" providerId="ADAL" clId="{BF4A9335-4896-41E1-BC88-E656571CFFD8}" dt="2024-01-30T07:37:04.547" v="70" actId="1035"/>
          <ac:picMkLst>
            <pc:docMk/>
            <pc:sldMk cId="1513350433" sldId="467"/>
            <ac:picMk id="4" creationId="{EECC2D47-65D2-38E7-A50B-1C2BE4B86B1C}"/>
          </ac:picMkLst>
        </pc:picChg>
        <pc:picChg chg="del">
          <ac:chgData name="Joseba Egia" userId="c69532da-ca1a-42fd-9c10-0669922cb726" providerId="ADAL" clId="{BF4A9335-4896-41E1-BC88-E656571CFFD8}" dt="2024-01-30T07:36:59.501" v="41" actId="478"/>
          <ac:picMkLst>
            <pc:docMk/>
            <pc:sldMk cId="1513350433" sldId="467"/>
            <ac:picMk id="4098" creationId="{61DE5A32-A786-4C0F-8C41-DE5405234F2B}"/>
          </ac:picMkLst>
        </pc:picChg>
      </pc:sldChg>
    </pc:docChg>
  </pc:docChgLst>
  <pc:docChgLst>
    <pc:chgData name="Joseba Egia" userId="c69532da-ca1a-42fd-9c10-0669922cb726" providerId="ADAL" clId="{9847DC86-9A80-44E5-B70D-BCE0F35404DC}"/>
    <pc:docChg chg="undo custSel modSld modMainMaster">
      <pc:chgData name="Joseba Egia" userId="c69532da-ca1a-42fd-9c10-0669922cb726" providerId="ADAL" clId="{9847DC86-9A80-44E5-B70D-BCE0F35404DC}" dt="2024-02-07T10:42:21.848" v="4043"/>
      <pc:docMkLst>
        <pc:docMk/>
      </pc:docMkLst>
      <pc:sldChg chg="modSp mod">
        <pc:chgData name="Joseba Egia" userId="c69532da-ca1a-42fd-9c10-0669922cb726" providerId="ADAL" clId="{9847DC86-9A80-44E5-B70D-BCE0F35404DC}" dt="2024-02-07T10:27:56.172" v="3892" actId="790"/>
        <pc:sldMkLst>
          <pc:docMk/>
          <pc:sldMk cId="3721739374" sldId="411"/>
        </pc:sldMkLst>
        <pc:spChg chg="mod">
          <ac:chgData name="Joseba Egia" userId="c69532da-ca1a-42fd-9c10-0669922cb726" providerId="ADAL" clId="{9847DC86-9A80-44E5-B70D-BCE0F35404DC}" dt="2024-02-07T10:27:56.172" v="3892" actId="790"/>
          <ac:spMkLst>
            <pc:docMk/>
            <pc:sldMk cId="3721739374" sldId="411"/>
            <ac:spMk id="2" creationId="{2734464D-1D21-E090-C6C2-5E3BBEC14AC2}"/>
          </ac:spMkLst>
        </pc:spChg>
        <pc:spChg chg="mod">
          <ac:chgData name="Joseba Egia" userId="c69532da-ca1a-42fd-9c10-0669922cb726" providerId="ADAL" clId="{9847DC86-9A80-44E5-B70D-BCE0F35404DC}" dt="2024-02-07T10:27:56.172" v="3892" actId="790"/>
          <ac:spMkLst>
            <pc:docMk/>
            <pc:sldMk cId="3721739374" sldId="411"/>
            <ac:spMk id="3" creationId="{9A7A454A-7C2B-3A6C-BB77-D6C8422BF98C}"/>
          </ac:spMkLst>
        </pc:spChg>
      </pc:sldChg>
      <pc:sldChg chg="modSp mod">
        <pc:chgData name="Joseba Egia" userId="c69532da-ca1a-42fd-9c10-0669922cb726" providerId="ADAL" clId="{9847DC86-9A80-44E5-B70D-BCE0F35404DC}" dt="2024-02-07T10:28:08.832" v="3894" actId="790"/>
        <pc:sldMkLst>
          <pc:docMk/>
          <pc:sldMk cId="4076793441" sldId="413"/>
        </pc:sldMkLst>
        <pc:spChg chg="mod">
          <ac:chgData name="Joseba Egia" userId="c69532da-ca1a-42fd-9c10-0669922cb726" providerId="ADAL" clId="{9847DC86-9A80-44E5-B70D-BCE0F35404DC}" dt="2024-02-07T10:28:08.832" v="3894" actId="790"/>
          <ac:spMkLst>
            <pc:docMk/>
            <pc:sldMk cId="4076793441" sldId="413"/>
            <ac:spMk id="3" creationId="{9A7A454A-7C2B-3A6C-BB77-D6C8422BF98C}"/>
          </ac:spMkLst>
        </pc:spChg>
      </pc:sldChg>
      <pc:sldChg chg="addSp delSp modSp mod">
        <pc:chgData name="Joseba Egia" userId="c69532da-ca1a-42fd-9c10-0669922cb726" providerId="ADAL" clId="{9847DC86-9A80-44E5-B70D-BCE0F35404DC}" dt="2024-02-07T10:28:12.423" v="3895" actId="790"/>
        <pc:sldMkLst>
          <pc:docMk/>
          <pc:sldMk cId="2377162819" sldId="414"/>
        </pc:sldMkLst>
        <pc:spChg chg="mod">
          <ac:chgData name="Joseba Egia" userId="c69532da-ca1a-42fd-9c10-0669922cb726" providerId="ADAL" clId="{9847DC86-9A80-44E5-B70D-BCE0F35404DC}" dt="2024-02-07T10:28:12.423" v="3895" actId="790"/>
          <ac:spMkLst>
            <pc:docMk/>
            <pc:sldMk cId="2377162819" sldId="414"/>
            <ac:spMk id="3" creationId="{9A7A454A-7C2B-3A6C-BB77-D6C8422BF98C}"/>
          </ac:spMkLst>
        </pc:spChg>
        <pc:spChg chg="mod">
          <ac:chgData name="Joseba Egia" userId="c69532da-ca1a-42fd-9c10-0669922cb726" providerId="ADAL" clId="{9847DC86-9A80-44E5-B70D-BCE0F35404DC}" dt="2024-02-07T10:28:12.423" v="3895" actId="790"/>
          <ac:spMkLst>
            <pc:docMk/>
            <pc:sldMk cId="2377162819" sldId="414"/>
            <ac:spMk id="5" creationId="{E1A8FEF3-B5E6-47BE-881A-DE090A817580}"/>
          </ac:spMkLst>
        </pc:spChg>
        <pc:spChg chg="mod">
          <ac:chgData name="Joseba Egia" userId="c69532da-ca1a-42fd-9c10-0669922cb726" providerId="ADAL" clId="{9847DC86-9A80-44E5-B70D-BCE0F35404DC}" dt="2024-02-07T10:28:12.423" v="3895" actId="790"/>
          <ac:spMkLst>
            <pc:docMk/>
            <pc:sldMk cId="2377162819" sldId="414"/>
            <ac:spMk id="9" creationId="{330D16F3-0AF2-12E0-C3F1-B7C62698E4B6}"/>
          </ac:spMkLst>
        </pc:spChg>
        <pc:picChg chg="add mod">
          <ac:chgData name="Joseba Egia" userId="c69532da-ca1a-42fd-9c10-0669922cb726" providerId="ADAL" clId="{9847DC86-9A80-44E5-B70D-BCE0F35404DC}" dt="2024-02-07T10:28:12.423" v="3895" actId="790"/>
          <ac:picMkLst>
            <pc:docMk/>
            <pc:sldMk cId="2377162819" sldId="414"/>
            <ac:picMk id="2" creationId="{CB4ABEE6-90DD-E2D3-514F-60A8698394E1}"/>
          </ac:picMkLst>
        </pc:picChg>
        <pc:picChg chg="add mod">
          <ac:chgData name="Joseba Egia" userId="c69532da-ca1a-42fd-9c10-0669922cb726" providerId="ADAL" clId="{9847DC86-9A80-44E5-B70D-BCE0F35404DC}" dt="2024-02-07T10:28:12.423" v="3895" actId="790"/>
          <ac:picMkLst>
            <pc:docMk/>
            <pc:sldMk cId="2377162819" sldId="414"/>
            <ac:picMk id="4" creationId="{88B59E44-C26E-EEB9-19A8-FD14908D00D5}"/>
          </ac:picMkLst>
        </pc:picChg>
        <pc:picChg chg="add mod">
          <ac:chgData name="Joseba Egia" userId="c69532da-ca1a-42fd-9c10-0669922cb726" providerId="ADAL" clId="{9847DC86-9A80-44E5-B70D-BCE0F35404DC}" dt="2024-02-07T10:28:12.423" v="3895" actId="790"/>
          <ac:picMkLst>
            <pc:docMk/>
            <pc:sldMk cId="2377162819" sldId="414"/>
            <ac:picMk id="6" creationId="{155FE7DC-00B6-0C02-7890-05905DF892EB}"/>
          </ac:picMkLst>
        </pc:picChg>
        <pc:picChg chg="add mod">
          <ac:chgData name="Joseba Egia" userId="c69532da-ca1a-42fd-9c10-0669922cb726" providerId="ADAL" clId="{9847DC86-9A80-44E5-B70D-BCE0F35404DC}" dt="2024-02-07T10:28:12.423" v="3895" actId="790"/>
          <ac:picMkLst>
            <pc:docMk/>
            <pc:sldMk cId="2377162819" sldId="414"/>
            <ac:picMk id="7" creationId="{49689901-D409-4AC6-6ABB-EAA706D6B877}"/>
          </ac:picMkLst>
        </pc:picChg>
        <pc:picChg chg="del mod">
          <ac:chgData name="Joseba Egia" userId="c69532da-ca1a-42fd-9c10-0669922cb726" providerId="ADAL" clId="{9847DC86-9A80-44E5-B70D-BCE0F35404DC}" dt="2024-02-07T08:54:28.565" v="265" actId="478"/>
          <ac:picMkLst>
            <pc:docMk/>
            <pc:sldMk cId="2377162819" sldId="414"/>
            <ac:picMk id="11" creationId="{78482A58-1B0B-2567-70DD-072192565B92}"/>
          </ac:picMkLst>
        </pc:picChg>
        <pc:picChg chg="del">
          <ac:chgData name="Joseba Egia" userId="c69532da-ca1a-42fd-9c10-0669922cb726" providerId="ADAL" clId="{9847DC86-9A80-44E5-B70D-BCE0F35404DC}" dt="2024-02-07T08:53:52" v="249" actId="478"/>
          <ac:picMkLst>
            <pc:docMk/>
            <pc:sldMk cId="2377162819" sldId="414"/>
            <ac:picMk id="12" creationId="{351D74E8-73E5-3866-5759-3F915A8AE5C9}"/>
          </ac:picMkLst>
        </pc:picChg>
        <pc:picChg chg="del">
          <ac:chgData name="Joseba Egia" userId="c69532da-ca1a-42fd-9c10-0669922cb726" providerId="ADAL" clId="{9847DC86-9A80-44E5-B70D-BCE0F35404DC}" dt="2024-02-07T08:54:12.789" v="254" actId="478"/>
          <ac:picMkLst>
            <pc:docMk/>
            <pc:sldMk cId="2377162819" sldId="414"/>
            <ac:picMk id="14" creationId="{71465A2A-5E77-746E-440B-799C6A962554}"/>
          </ac:picMkLst>
        </pc:picChg>
        <pc:picChg chg="del">
          <ac:chgData name="Joseba Egia" userId="c69532da-ca1a-42fd-9c10-0669922cb726" providerId="ADAL" clId="{9847DC86-9A80-44E5-B70D-BCE0F35404DC}" dt="2024-02-07T08:54:13.568" v="255" actId="478"/>
          <ac:picMkLst>
            <pc:docMk/>
            <pc:sldMk cId="2377162819" sldId="414"/>
            <ac:picMk id="15" creationId="{83CCC9AF-2BD6-C11B-4788-90E4CACE15FC}"/>
          </ac:picMkLst>
        </pc:picChg>
      </pc:sldChg>
      <pc:sldChg chg="modSp mod">
        <pc:chgData name="Joseba Egia" userId="c69532da-ca1a-42fd-9c10-0669922cb726" providerId="ADAL" clId="{9847DC86-9A80-44E5-B70D-BCE0F35404DC}" dt="2024-02-07T10:38:49.974" v="3992" actId="20577"/>
        <pc:sldMkLst>
          <pc:docMk/>
          <pc:sldMk cId="3087968629" sldId="423"/>
        </pc:sldMkLst>
        <pc:spChg chg="mod">
          <ac:chgData name="Joseba Egia" userId="c69532da-ca1a-42fd-9c10-0669922cb726" providerId="ADAL" clId="{9847DC86-9A80-44E5-B70D-BCE0F35404DC}" dt="2024-02-07T10:28:46.959" v="3897" actId="790"/>
          <ac:spMkLst>
            <pc:docMk/>
            <pc:sldMk cId="3087968629" sldId="423"/>
            <ac:spMk id="2" creationId="{89D6EB02-83B3-63C5-65CF-71D5420E2DC3}"/>
          </ac:spMkLst>
        </pc:spChg>
        <pc:graphicFrameChg chg="mod modGraphic">
          <ac:chgData name="Joseba Egia" userId="c69532da-ca1a-42fd-9c10-0669922cb726" providerId="ADAL" clId="{9847DC86-9A80-44E5-B70D-BCE0F35404DC}" dt="2024-02-07T10:38:49.974" v="3992" actId="20577"/>
          <ac:graphicFrameMkLst>
            <pc:docMk/>
            <pc:sldMk cId="3087968629" sldId="423"/>
            <ac:graphicFrameMk id="3" creationId="{1A945057-AD18-C786-C709-2E07DC04F84D}"/>
          </ac:graphicFrameMkLst>
        </pc:graphicFrameChg>
      </pc:sldChg>
      <pc:sldChg chg="modSp mod">
        <pc:chgData name="Joseba Egia" userId="c69532da-ca1a-42fd-9c10-0669922cb726" providerId="ADAL" clId="{9847DC86-9A80-44E5-B70D-BCE0F35404DC}" dt="2024-02-07T10:33:09.079" v="3970" actId="113"/>
        <pc:sldMkLst>
          <pc:docMk/>
          <pc:sldMk cId="3393667038" sldId="444"/>
        </pc:sldMkLst>
        <pc:spChg chg="mod">
          <ac:chgData name="Joseba Egia" userId="c69532da-ca1a-42fd-9c10-0669922cb726" providerId="ADAL" clId="{9847DC86-9A80-44E5-B70D-BCE0F35404DC}" dt="2024-02-07T10:28:04.691" v="3893" actId="790"/>
          <ac:spMkLst>
            <pc:docMk/>
            <pc:sldMk cId="3393667038" sldId="444"/>
            <ac:spMk id="2" creationId="{2734464D-1D21-E090-C6C2-5E3BBEC14AC2}"/>
          </ac:spMkLst>
        </pc:spChg>
        <pc:spChg chg="mod">
          <ac:chgData name="Joseba Egia" userId="c69532da-ca1a-42fd-9c10-0669922cb726" providerId="ADAL" clId="{9847DC86-9A80-44E5-B70D-BCE0F35404DC}" dt="2024-02-07T10:33:09.079" v="3970" actId="113"/>
          <ac:spMkLst>
            <pc:docMk/>
            <pc:sldMk cId="3393667038" sldId="444"/>
            <ac:spMk id="3" creationId="{9A7A454A-7C2B-3A6C-BB77-D6C8422BF98C}"/>
          </ac:spMkLst>
        </pc:spChg>
        <pc:graphicFrameChg chg="mod">
          <ac:chgData name="Joseba Egia" userId="c69532da-ca1a-42fd-9c10-0669922cb726" providerId="ADAL" clId="{9847DC86-9A80-44E5-B70D-BCE0F35404DC}" dt="2024-02-07T10:28:04.691" v="3893" actId="790"/>
          <ac:graphicFrameMkLst>
            <pc:docMk/>
            <pc:sldMk cId="3393667038" sldId="444"/>
            <ac:graphicFrameMk id="7" creationId="{DB7B7039-3BC9-DFDF-B782-000E8721A9FB}"/>
          </ac:graphicFrameMkLst>
        </pc:graphicFrameChg>
      </pc:sldChg>
      <pc:sldChg chg="modSp mod">
        <pc:chgData name="Joseba Egia" userId="c69532da-ca1a-42fd-9c10-0669922cb726" providerId="ADAL" clId="{9847DC86-9A80-44E5-B70D-BCE0F35404DC}" dt="2024-02-07T10:42:21.848" v="4043"/>
        <pc:sldMkLst>
          <pc:docMk/>
          <pc:sldMk cId="2365267041" sldId="445"/>
        </pc:sldMkLst>
        <pc:spChg chg="mod">
          <ac:chgData name="Joseba Egia" userId="c69532da-ca1a-42fd-9c10-0669922cb726" providerId="ADAL" clId="{9847DC86-9A80-44E5-B70D-BCE0F35404DC}" dt="2024-02-07T10:31:44.760" v="3929" actId="790"/>
          <ac:spMkLst>
            <pc:docMk/>
            <pc:sldMk cId="2365267041" sldId="445"/>
            <ac:spMk id="2" creationId="{2734464D-1D21-E090-C6C2-5E3BBEC14AC2}"/>
          </ac:spMkLst>
        </pc:spChg>
        <pc:spChg chg="mod">
          <ac:chgData name="Joseba Egia" userId="c69532da-ca1a-42fd-9c10-0669922cb726" providerId="ADAL" clId="{9847DC86-9A80-44E5-B70D-BCE0F35404DC}" dt="2024-02-07T10:42:21.848" v="4043"/>
          <ac:spMkLst>
            <pc:docMk/>
            <pc:sldMk cId="2365267041" sldId="445"/>
            <ac:spMk id="3" creationId="{9A7A454A-7C2B-3A6C-BB77-D6C8422BF98C}"/>
          </ac:spMkLst>
        </pc:spChg>
        <pc:graphicFrameChg chg="mod">
          <ac:chgData name="Joseba Egia" userId="c69532da-ca1a-42fd-9c10-0669922cb726" providerId="ADAL" clId="{9847DC86-9A80-44E5-B70D-BCE0F35404DC}" dt="2024-02-07T10:42:21.848" v="4043"/>
          <ac:graphicFrameMkLst>
            <pc:docMk/>
            <pc:sldMk cId="2365267041" sldId="445"/>
            <ac:graphicFrameMk id="4" creationId="{B8BA7C37-5EC1-53BF-6B28-4981DAD74E38}"/>
          </ac:graphicFrameMkLst>
        </pc:graphicFrameChg>
      </pc:sldChg>
      <pc:sldChg chg="addSp delSp modSp mod">
        <pc:chgData name="Joseba Egia" userId="c69532da-ca1a-42fd-9c10-0669922cb726" providerId="ADAL" clId="{9847DC86-9A80-44E5-B70D-BCE0F35404DC}" dt="2024-02-07T10:29:01.135" v="3900" actId="790"/>
        <pc:sldMkLst>
          <pc:docMk/>
          <pc:sldMk cId="330185835" sldId="446"/>
        </pc:sldMkLst>
        <pc:spChg chg="mod">
          <ac:chgData name="Joseba Egia" userId="c69532da-ca1a-42fd-9c10-0669922cb726" providerId="ADAL" clId="{9847DC86-9A80-44E5-B70D-BCE0F35404DC}" dt="2024-02-07T10:29:01.135" v="3900" actId="790"/>
          <ac:spMkLst>
            <pc:docMk/>
            <pc:sldMk cId="330185835" sldId="446"/>
            <ac:spMk id="3" creationId="{9A7A454A-7C2B-3A6C-BB77-D6C8422BF98C}"/>
          </ac:spMkLst>
        </pc:spChg>
        <pc:spChg chg="mod">
          <ac:chgData name="Joseba Egia" userId="c69532da-ca1a-42fd-9c10-0669922cb726" providerId="ADAL" clId="{9847DC86-9A80-44E5-B70D-BCE0F35404DC}" dt="2024-02-07T08:51:12.161" v="135"/>
          <ac:spMkLst>
            <pc:docMk/>
            <pc:sldMk cId="330185835" sldId="446"/>
            <ac:spMk id="5" creationId="{E1A8FEF3-B5E6-47BE-881A-DE090A817580}"/>
          </ac:spMkLst>
        </pc:spChg>
        <pc:spChg chg="mod">
          <ac:chgData name="Joseba Egia" userId="c69532da-ca1a-42fd-9c10-0669922cb726" providerId="ADAL" clId="{9847DC86-9A80-44E5-B70D-BCE0F35404DC}" dt="2024-02-07T09:13:03.578" v="1064" actId="20577"/>
          <ac:spMkLst>
            <pc:docMk/>
            <pc:sldMk cId="330185835" sldId="446"/>
            <ac:spMk id="9" creationId="{330D16F3-0AF2-12E0-C3F1-B7C62698E4B6}"/>
          </ac:spMkLst>
        </pc:spChg>
        <pc:picChg chg="add del mod">
          <ac:chgData name="Joseba Egia" userId="c69532da-ca1a-42fd-9c10-0669922cb726" providerId="ADAL" clId="{9847DC86-9A80-44E5-B70D-BCE0F35404DC}" dt="2024-02-07T08:55:24.898" v="278" actId="478"/>
          <ac:picMkLst>
            <pc:docMk/>
            <pc:sldMk cId="330185835" sldId="446"/>
            <ac:picMk id="2" creationId="{42F5BE01-6192-7E5D-F1A8-4CBDA38E2F07}"/>
          </ac:picMkLst>
        </pc:picChg>
        <pc:picChg chg="add mod">
          <ac:chgData name="Joseba Egia" userId="c69532da-ca1a-42fd-9c10-0669922cb726" providerId="ADAL" clId="{9847DC86-9A80-44E5-B70D-BCE0F35404DC}" dt="2024-02-07T08:55:29.266" v="294" actId="1037"/>
          <ac:picMkLst>
            <pc:docMk/>
            <pc:sldMk cId="330185835" sldId="446"/>
            <ac:picMk id="4" creationId="{591CCEC3-AB95-670F-A98F-07261757A95E}"/>
          </ac:picMkLst>
        </pc:picChg>
        <pc:picChg chg="add del mod">
          <ac:chgData name="Joseba Egia" userId="c69532da-ca1a-42fd-9c10-0669922cb726" providerId="ADAL" clId="{9847DC86-9A80-44E5-B70D-BCE0F35404DC}" dt="2024-02-07T08:55:51.821" v="307" actId="478"/>
          <ac:picMkLst>
            <pc:docMk/>
            <pc:sldMk cId="330185835" sldId="446"/>
            <ac:picMk id="6" creationId="{D7E5ECE0-3D01-484D-7EAF-AA116D0D642B}"/>
          </ac:picMkLst>
        </pc:picChg>
        <pc:picChg chg="add mod">
          <ac:chgData name="Joseba Egia" userId="c69532da-ca1a-42fd-9c10-0669922cb726" providerId="ADAL" clId="{9847DC86-9A80-44E5-B70D-BCE0F35404DC}" dt="2024-02-07T08:55:29.266" v="294" actId="1037"/>
          <ac:picMkLst>
            <pc:docMk/>
            <pc:sldMk cId="330185835" sldId="446"/>
            <ac:picMk id="7" creationId="{53E3459D-C527-7658-66FD-D7E69E7E9A7A}"/>
          </ac:picMkLst>
        </pc:picChg>
        <pc:picChg chg="add mod">
          <ac:chgData name="Joseba Egia" userId="c69532da-ca1a-42fd-9c10-0669922cb726" providerId="ADAL" clId="{9847DC86-9A80-44E5-B70D-BCE0F35404DC}" dt="2024-02-07T08:55:55.627" v="308" actId="1076"/>
          <ac:picMkLst>
            <pc:docMk/>
            <pc:sldMk cId="330185835" sldId="446"/>
            <ac:picMk id="8" creationId="{16C2CDCE-E567-45B8-EB7F-98ACA9151B20}"/>
          </ac:picMkLst>
        </pc:picChg>
        <pc:picChg chg="del mod">
          <ac:chgData name="Joseba Egia" userId="c69532da-ca1a-42fd-9c10-0669922cb726" providerId="ADAL" clId="{9847DC86-9A80-44E5-B70D-BCE0F35404DC}" dt="2024-02-07T08:55:41.423" v="296" actId="478"/>
          <ac:picMkLst>
            <pc:docMk/>
            <pc:sldMk cId="330185835" sldId="446"/>
            <ac:picMk id="12" creationId="{351D74E8-73E5-3866-5759-3F915A8AE5C9}"/>
          </ac:picMkLst>
        </pc:picChg>
        <pc:picChg chg="del mod">
          <ac:chgData name="Joseba Egia" userId="c69532da-ca1a-42fd-9c10-0669922cb726" providerId="ADAL" clId="{9847DC86-9A80-44E5-B70D-BCE0F35404DC}" dt="2024-02-07T08:55:41.423" v="296" actId="478"/>
          <ac:picMkLst>
            <pc:docMk/>
            <pc:sldMk cId="330185835" sldId="446"/>
            <ac:picMk id="13" creationId="{F4932FFE-9C33-AE5F-9E47-29ABF3BA0721}"/>
          </ac:picMkLst>
        </pc:picChg>
        <pc:picChg chg="del mod">
          <ac:chgData name="Joseba Egia" userId="c69532da-ca1a-42fd-9c10-0669922cb726" providerId="ADAL" clId="{9847DC86-9A80-44E5-B70D-BCE0F35404DC}" dt="2024-02-07T08:55:41.423" v="296" actId="478"/>
          <ac:picMkLst>
            <pc:docMk/>
            <pc:sldMk cId="330185835" sldId="446"/>
            <ac:picMk id="14" creationId="{71465A2A-5E77-746E-440B-799C6A962554}"/>
          </ac:picMkLst>
        </pc:picChg>
      </pc:sldChg>
      <pc:sldChg chg="addSp delSp modSp mod">
        <pc:chgData name="Joseba Egia" userId="c69532da-ca1a-42fd-9c10-0669922cb726" providerId="ADAL" clId="{9847DC86-9A80-44E5-B70D-BCE0F35404DC}" dt="2024-02-07T10:29:46.506" v="3906" actId="790"/>
        <pc:sldMkLst>
          <pc:docMk/>
          <pc:sldMk cId="1819280809" sldId="447"/>
        </pc:sldMkLst>
        <pc:spChg chg="mod">
          <ac:chgData name="Joseba Egia" userId="c69532da-ca1a-42fd-9c10-0669922cb726" providerId="ADAL" clId="{9847DC86-9A80-44E5-B70D-BCE0F35404DC}" dt="2024-02-07T10:29:46.506" v="3906" actId="790"/>
          <ac:spMkLst>
            <pc:docMk/>
            <pc:sldMk cId="1819280809" sldId="447"/>
            <ac:spMk id="3" creationId="{9A7A454A-7C2B-3A6C-BB77-D6C8422BF98C}"/>
          </ac:spMkLst>
        </pc:spChg>
        <pc:spChg chg="mod">
          <ac:chgData name="Joseba Egia" userId="c69532da-ca1a-42fd-9c10-0669922cb726" providerId="ADAL" clId="{9847DC86-9A80-44E5-B70D-BCE0F35404DC}" dt="2024-02-07T08:51:18.641" v="137"/>
          <ac:spMkLst>
            <pc:docMk/>
            <pc:sldMk cId="1819280809" sldId="447"/>
            <ac:spMk id="5" creationId="{E1A8FEF3-B5E6-47BE-881A-DE090A817580}"/>
          </ac:spMkLst>
        </pc:spChg>
        <pc:spChg chg="mod">
          <ac:chgData name="Joseba Egia" userId="c69532da-ca1a-42fd-9c10-0669922cb726" providerId="ADAL" clId="{9847DC86-9A80-44E5-B70D-BCE0F35404DC}" dt="2024-02-07T09:14:26.228" v="1150" actId="20577"/>
          <ac:spMkLst>
            <pc:docMk/>
            <pc:sldMk cId="1819280809" sldId="447"/>
            <ac:spMk id="9" creationId="{330D16F3-0AF2-12E0-C3F1-B7C62698E4B6}"/>
          </ac:spMkLst>
        </pc:spChg>
        <pc:picChg chg="add mod">
          <ac:chgData name="Joseba Egia" userId="c69532da-ca1a-42fd-9c10-0669922cb726" providerId="ADAL" clId="{9847DC86-9A80-44E5-B70D-BCE0F35404DC}" dt="2024-02-07T08:56:33.115" v="320" actId="1076"/>
          <ac:picMkLst>
            <pc:docMk/>
            <pc:sldMk cId="1819280809" sldId="447"/>
            <ac:picMk id="2" creationId="{266B5FE7-23D5-D85C-5918-485A68973384}"/>
          </ac:picMkLst>
        </pc:picChg>
        <pc:picChg chg="add mod">
          <ac:chgData name="Joseba Egia" userId="c69532da-ca1a-42fd-9c10-0669922cb726" providerId="ADAL" clId="{9847DC86-9A80-44E5-B70D-BCE0F35404DC}" dt="2024-02-07T08:56:51.660" v="324" actId="1076"/>
          <ac:picMkLst>
            <pc:docMk/>
            <pc:sldMk cId="1819280809" sldId="447"/>
            <ac:picMk id="4" creationId="{CF8C2B49-4F79-EFBD-5EC9-787E9CF77729}"/>
          </ac:picMkLst>
        </pc:picChg>
        <pc:picChg chg="del mod">
          <ac:chgData name="Joseba Egia" userId="c69532da-ca1a-42fd-9c10-0669922cb726" providerId="ADAL" clId="{9847DC86-9A80-44E5-B70D-BCE0F35404DC}" dt="2024-02-07T08:56:46.937" v="322" actId="478"/>
          <ac:picMkLst>
            <pc:docMk/>
            <pc:sldMk cId="1819280809" sldId="447"/>
            <ac:picMk id="14" creationId="{71465A2A-5E77-746E-440B-799C6A962554}"/>
          </ac:picMkLst>
        </pc:picChg>
        <pc:picChg chg="del">
          <ac:chgData name="Joseba Egia" userId="c69532da-ca1a-42fd-9c10-0669922cb726" providerId="ADAL" clId="{9847DC86-9A80-44E5-B70D-BCE0F35404DC}" dt="2024-02-07T08:56:17.478" v="319" actId="478"/>
          <ac:picMkLst>
            <pc:docMk/>
            <pc:sldMk cId="1819280809" sldId="447"/>
            <ac:picMk id="1026" creationId="{BA9ADE56-BCE2-E1CC-1879-8661F01B9896}"/>
          </ac:picMkLst>
        </pc:picChg>
      </pc:sldChg>
      <pc:sldChg chg="addSp delSp modSp mod">
        <pc:chgData name="Joseba Egia" userId="c69532da-ca1a-42fd-9c10-0669922cb726" providerId="ADAL" clId="{9847DC86-9A80-44E5-B70D-BCE0F35404DC}" dt="2024-02-07T10:42:21.848" v="4043"/>
        <pc:sldMkLst>
          <pc:docMk/>
          <pc:sldMk cId="2244823826" sldId="448"/>
        </pc:sldMkLst>
        <pc:spChg chg="mod">
          <ac:chgData name="Joseba Egia" userId="c69532da-ca1a-42fd-9c10-0669922cb726" providerId="ADAL" clId="{9847DC86-9A80-44E5-B70D-BCE0F35404DC}" dt="2024-02-07T10:42:21.848" v="4043"/>
          <ac:spMkLst>
            <pc:docMk/>
            <pc:sldMk cId="2244823826" sldId="448"/>
            <ac:spMk id="3" creationId="{9A7A454A-7C2B-3A6C-BB77-D6C8422BF98C}"/>
          </ac:spMkLst>
        </pc:spChg>
        <pc:spChg chg="mod">
          <ac:chgData name="Joseba Egia" userId="c69532da-ca1a-42fd-9c10-0669922cb726" providerId="ADAL" clId="{9847DC86-9A80-44E5-B70D-BCE0F35404DC}" dt="2024-02-07T08:51:26.137" v="139"/>
          <ac:spMkLst>
            <pc:docMk/>
            <pc:sldMk cId="2244823826" sldId="448"/>
            <ac:spMk id="5" creationId="{E1A8FEF3-B5E6-47BE-881A-DE090A817580}"/>
          </ac:spMkLst>
        </pc:spChg>
        <pc:spChg chg="mod">
          <ac:chgData name="Joseba Egia" userId="c69532da-ca1a-42fd-9c10-0669922cb726" providerId="ADAL" clId="{9847DC86-9A80-44E5-B70D-BCE0F35404DC}" dt="2024-02-07T09:14:46.071" v="1197" actId="20577"/>
          <ac:spMkLst>
            <pc:docMk/>
            <pc:sldMk cId="2244823826" sldId="448"/>
            <ac:spMk id="9" creationId="{330D16F3-0AF2-12E0-C3F1-B7C62698E4B6}"/>
          </ac:spMkLst>
        </pc:spChg>
        <pc:picChg chg="del">
          <ac:chgData name="Joseba Egia" userId="c69532da-ca1a-42fd-9c10-0669922cb726" providerId="ADAL" clId="{9847DC86-9A80-44E5-B70D-BCE0F35404DC}" dt="2024-02-07T08:59:31.077" v="341" actId="478"/>
          <ac:picMkLst>
            <pc:docMk/>
            <pc:sldMk cId="2244823826" sldId="448"/>
            <ac:picMk id="2" creationId="{3AA08AB6-D958-4B2D-5ABC-2FB01D7C4B9D}"/>
          </ac:picMkLst>
        </pc:picChg>
        <pc:picChg chg="del">
          <ac:chgData name="Joseba Egia" userId="c69532da-ca1a-42fd-9c10-0669922cb726" providerId="ADAL" clId="{9847DC86-9A80-44E5-B70D-BCE0F35404DC}" dt="2024-02-07T08:59:31.077" v="341" actId="478"/>
          <ac:picMkLst>
            <pc:docMk/>
            <pc:sldMk cId="2244823826" sldId="448"/>
            <ac:picMk id="4" creationId="{C36B571F-7B81-58DD-E116-230F07E9EFDB}"/>
          </ac:picMkLst>
        </pc:picChg>
        <pc:picChg chg="del">
          <ac:chgData name="Joseba Egia" userId="c69532da-ca1a-42fd-9c10-0669922cb726" providerId="ADAL" clId="{9847DC86-9A80-44E5-B70D-BCE0F35404DC}" dt="2024-02-07T08:59:31.077" v="341" actId="478"/>
          <ac:picMkLst>
            <pc:docMk/>
            <pc:sldMk cId="2244823826" sldId="448"/>
            <ac:picMk id="6" creationId="{3A633618-65C1-936B-D1FB-9EF0B4877907}"/>
          </ac:picMkLst>
        </pc:picChg>
        <pc:picChg chg="del">
          <ac:chgData name="Joseba Egia" userId="c69532da-ca1a-42fd-9c10-0669922cb726" providerId="ADAL" clId="{9847DC86-9A80-44E5-B70D-BCE0F35404DC}" dt="2024-02-07T08:59:31.077" v="341" actId="478"/>
          <ac:picMkLst>
            <pc:docMk/>
            <pc:sldMk cId="2244823826" sldId="448"/>
            <ac:picMk id="7" creationId="{FFE21BFB-8BE8-E3BF-BEBB-D4D91103E351}"/>
          </ac:picMkLst>
        </pc:picChg>
        <pc:picChg chg="del">
          <ac:chgData name="Joseba Egia" userId="c69532da-ca1a-42fd-9c10-0669922cb726" providerId="ADAL" clId="{9847DC86-9A80-44E5-B70D-BCE0F35404DC}" dt="2024-02-07T08:59:31.077" v="341" actId="478"/>
          <ac:picMkLst>
            <pc:docMk/>
            <pc:sldMk cId="2244823826" sldId="448"/>
            <ac:picMk id="8" creationId="{04DB8021-0F6A-A1CE-4CB4-8F192AC68BE5}"/>
          </ac:picMkLst>
        </pc:picChg>
        <pc:picChg chg="del">
          <ac:chgData name="Joseba Egia" userId="c69532da-ca1a-42fd-9c10-0669922cb726" providerId="ADAL" clId="{9847DC86-9A80-44E5-B70D-BCE0F35404DC}" dt="2024-02-07T08:59:31.077" v="341" actId="478"/>
          <ac:picMkLst>
            <pc:docMk/>
            <pc:sldMk cId="2244823826" sldId="448"/>
            <ac:picMk id="10" creationId="{361DC1D8-B8F8-BA82-A6F6-B15B2133C12D}"/>
          </ac:picMkLst>
        </pc:picChg>
        <pc:picChg chg="add mod">
          <ac:chgData name="Joseba Egia" userId="c69532da-ca1a-42fd-9c10-0669922cb726" providerId="ADAL" clId="{9847DC86-9A80-44E5-B70D-BCE0F35404DC}" dt="2024-02-07T09:03:54.060" v="349" actId="554"/>
          <ac:picMkLst>
            <pc:docMk/>
            <pc:sldMk cId="2244823826" sldId="448"/>
            <ac:picMk id="11" creationId="{67756A4D-9BAB-673A-0151-17851F837B10}"/>
          </ac:picMkLst>
        </pc:picChg>
        <pc:picChg chg="add mod">
          <ac:chgData name="Joseba Egia" userId="c69532da-ca1a-42fd-9c10-0669922cb726" providerId="ADAL" clId="{9847DC86-9A80-44E5-B70D-BCE0F35404DC}" dt="2024-02-07T09:03:54.060" v="349" actId="554"/>
          <ac:picMkLst>
            <pc:docMk/>
            <pc:sldMk cId="2244823826" sldId="448"/>
            <ac:picMk id="12" creationId="{8BC2B372-D590-D9D0-2071-4C984FBA27C2}"/>
          </ac:picMkLst>
        </pc:picChg>
        <pc:picChg chg="add mod">
          <ac:chgData name="Joseba Egia" userId="c69532da-ca1a-42fd-9c10-0669922cb726" providerId="ADAL" clId="{9847DC86-9A80-44E5-B70D-BCE0F35404DC}" dt="2024-02-07T09:03:54.060" v="349" actId="554"/>
          <ac:picMkLst>
            <pc:docMk/>
            <pc:sldMk cId="2244823826" sldId="448"/>
            <ac:picMk id="13" creationId="{7077FF55-3F3A-D59B-EFB5-044858D5465B}"/>
          </ac:picMkLst>
        </pc:picChg>
        <pc:picChg chg="add mod">
          <ac:chgData name="Joseba Egia" userId="c69532da-ca1a-42fd-9c10-0669922cb726" providerId="ADAL" clId="{9847DC86-9A80-44E5-B70D-BCE0F35404DC}" dt="2024-02-07T09:03:54.060" v="349" actId="554"/>
          <ac:picMkLst>
            <pc:docMk/>
            <pc:sldMk cId="2244823826" sldId="448"/>
            <ac:picMk id="14" creationId="{749D3D01-3876-8DE4-0BFE-86DD2E7F6B1E}"/>
          </ac:picMkLst>
        </pc:picChg>
        <pc:picChg chg="add mod">
          <ac:chgData name="Joseba Egia" userId="c69532da-ca1a-42fd-9c10-0669922cb726" providerId="ADAL" clId="{9847DC86-9A80-44E5-B70D-BCE0F35404DC}" dt="2024-02-07T09:03:54.060" v="349" actId="554"/>
          <ac:picMkLst>
            <pc:docMk/>
            <pc:sldMk cId="2244823826" sldId="448"/>
            <ac:picMk id="15" creationId="{221BD657-4D0E-A416-6065-D1F520E1B64C}"/>
          </ac:picMkLst>
        </pc:picChg>
        <pc:picChg chg="add mod">
          <ac:chgData name="Joseba Egia" userId="c69532da-ca1a-42fd-9c10-0669922cb726" providerId="ADAL" clId="{9847DC86-9A80-44E5-B70D-BCE0F35404DC}" dt="2024-02-07T09:03:54.060" v="349" actId="554"/>
          <ac:picMkLst>
            <pc:docMk/>
            <pc:sldMk cId="2244823826" sldId="448"/>
            <ac:picMk id="1026" creationId="{0E964B49-E952-3EF0-57BC-1E7188A0DCC9}"/>
          </ac:picMkLst>
        </pc:picChg>
      </pc:sldChg>
      <pc:sldChg chg="addSp delSp modSp mod">
        <pc:chgData name="Joseba Egia" userId="c69532da-ca1a-42fd-9c10-0669922cb726" providerId="ADAL" clId="{9847DC86-9A80-44E5-B70D-BCE0F35404DC}" dt="2024-02-07T10:42:21.848" v="4043"/>
        <pc:sldMkLst>
          <pc:docMk/>
          <pc:sldMk cId="3477100816" sldId="449"/>
        </pc:sldMkLst>
        <pc:spChg chg="mod">
          <ac:chgData name="Joseba Egia" userId="c69532da-ca1a-42fd-9c10-0669922cb726" providerId="ADAL" clId="{9847DC86-9A80-44E5-B70D-BCE0F35404DC}" dt="2024-02-07T10:42:21.848" v="4043"/>
          <ac:spMkLst>
            <pc:docMk/>
            <pc:sldMk cId="3477100816" sldId="449"/>
            <ac:spMk id="3" creationId="{9A7A454A-7C2B-3A6C-BB77-D6C8422BF98C}"/>
          </ac:spMkLst>
        </pc:spChg>
        <pc:spChg chg="mod">
          <ac:chgData name="Joseba Egia" userId="c69532da-ca1a-42fd-9c10-0669922cb726" providerId="ADAL" clId="{9847DC86-9A80-44E5-B70D-BCE0F35404DC}" dt="2024-02-07T08:51:33.289" v="141"/>
          <ac:spMkLst>
            <pc:docMk/>
            <pc:sldMk cId="3477100816" sldId="449"/>
            <ac:spMk id="5" creationId="{E1A8FEF3-B5E6-47BE-881A-DE090A817580}"/>
          </ac:spMkLst>
        </pc:spChg>
        <pc:spChg chg="mod">
          <ac:chgData name="Joseba Egia" userId="c69532da-ca1a-42fd-9c10-0669922cb726" providerId="ADAL" clId="{9847DC86-9A80-44E5-B70D-BCE0F35404DC}" dt="2024-02-07T09:15:43.430" v="1281" actId="20577"/>
          <ac:spMkLst>
            <pc:docMk/>
            <pc:sldMk cId="3477100816" sldId="449"/>
            <ac:spMk id="9" creationId="{330D16F3-0AF2-12E0-C3F1-B7C62698E4B6}"/>
          </ac:spMkLst>
        </pc:spChg>
        <pc:picChg chg="del">
          <ac:chgData name="Joseba Egia" userId="c69532da-ca1a-42fd-9c10-0669922cb726" providerId="ADAL" clId="{9847DC86-9A80-44E5-B70D-BCE0F35404DC}" dt="2024-02-07T09:04:46.339" v="374" actId="478"/>
          <ac:picMkLst>
            <pc:docMk/>
            <pc:sldMk cId="3477100816" sldId="449"/>
            <ac:picMk id="2" creationId="{62109AB6-D8CB-5956-FB62-A45324EDEDE4}"/>
          </ac:picMkLst>
        </pc:picChg>
        <pc:picChg chg="add mod">
          <ac:chgData name="Joseba Egia" userId="c69532da-ca1a-42fd-9c10-0669922cb726" providerId="ADAL" clId="{9847DC86-9A80-44E5-B70D-BCE0F35404DC}" dt="2024-02-07T09:04:25.960" v="352" actId="1076"/>
          <ac:picMkLst>
            <pc:docMk/>
            <pc:sldMk cId="3477100816" sldId="449"/>
            <ac:picMk id="4" creationId="{8042CF83-BE4D-275D-ABB0-7C6033FF09BB}"/>
          </ac:picMkLst>
        </pc:picChg>
        <pc:picChg chg="add mod">
          <ac:chgData name="Joseba Egia" userId="c69532da-ca1a-42fd-9c10-0669922cb726" providerId="ADAL" clId="{9847DC86-9A80-44E5-B70D-BCE0F35404DC}" dt="2024-02-07T09:04:55.378" v="376" actId="1076"/>
          <ac:picMkLst>
            <pc:docMk/>
            <pc:sldMk cId="3477100816" sldId="449"/>
            <ac:picMk id="6" creationId="{5C6215EC-EB67-8DD5-E0D1-55011C15DCD6}"/>
          </ac:picMkLst>
        </pc:picChg>
        <pc:picChg chg="del">
          <ac:chgData name="Joseba Egia" userId="c69532da-ca1a-42fd-9c10-0669922cb726" providerId="ADAL" clId="{9847DC86-9A80-44E5-B70D-BCE0F35404DC}" dt="2024-02-07T09:04:15.539" v="351" actId="478"/>
          <ac:picMkLst>
            <pc:docMk/>
            <pc:sldMk cId="3477100816" sldId="449"/>
            <ac:picMk id="12" creationId="{351D74E8-73E5-3866-5759-3F915A8AE5C9}"/>
          </ac:picMkLst>
        </pc:picChg>
      </pc:sldChg>
      <pc:sldChg chg="addSp delSp modSp mod">
        <pc:chgData name="Joseba Egia" userId="c69532da-ca1a-42fd-9c10-0669922cb726" providerId="ADAL" clId="{9847DC86-9A80-44E5-B70D-BCE0F35404DC}" dt="2024-02-07T10:31:06.691" v="3920" actId="790"/>
        <pc:sldMkLst>
          <pc:docMk/>
          <pc:sldMk cId="1895058611" sldId="450"/>
        </pc:sldMkLst>
        <pc:spChg chg="mod">
          <ac:chgData name="Joseba Egia" userId="c69532da-ca1a-42fd-9c10-0669922cb726" providerId="ADAL" clId="{9847DC86-9A80-44E5-B70D-BCE0F35404DC}" dt="2024-02-07T10:31:06.691" v="3920" actId="790"/>
          <ac:spMkLst>
            <pc:docMk/>
            <pc:sldMk cId="1895058611" sldId="450"/>
            <ac:spMk id="3" creationId="{9A7A454A-7C2B-3A6C-BB77-D6C8422BF98C}"/>
          </ac:spMkLst>
        </pc:spChg>
        <pc:spChg chg="mod">
          <ac:chgData name="Joseba Egia" userId="c69532da-ca1a-42fd-9c10-0669922cb726" providerId="ADAL" clId="{9847DC86-9A80-44E5-B70D-BCE0F35404DC}" dt="2024-02-07T08:51:38.643" v="143"/>
          <ac:spMkLst>
            <pc:docMk/>
            <pc:sldMk cId="1895058611" sldId="450"/>
            <ac:spMk id="5" creationId="{E1A8FEF3-B5E6-47BE-881A-DE090A817580}"/>
          </ac:spMkLst>
        </pc:spChg>
        <pc:spChg chg="mod">
          <ac:chgData name="Joseba Egia" userId="c69532da-ca1a-42fd-9c10-0669922cb726" providerId="ADAL" clId="{9847DC86-9A80-44E5-B70D-BCE0F35404DC}" dt="2024-02-07T09:16:08.726" v="1323" actId="20577"/>
          <ac:spMkLst>
            <pc:docMk/>
            <pc:sldMk cId="1895058611" sldId="450"/>
            <ac:spMk id="9" creationId="{330D16F3-0AF2-12E0-C3F1-B7C62698E4B6}"/>
          </ac:spMkLst>
        </pc:spChg>
        <pc:picChg chg="del">
          <ac:chgData name="Joseba Egia" userId="c69532da-ca1a-42fd-9c10-0669922cb726" providerId="ADAL" clId="{9847DC86-9A80-44E5-B70D-BCE0F35404DC}" dt="2024-02-07T09:05:31.046" v="389" actId="478"/>
          <ac:picMkLst>
            <pc:docMk/>
            <pc:sldMk cId="1895058611" sldId="450"/>
            <ac:picMk id="2" creationId="{D194B9A6-437F-AFDE-B228-E4E89E80674C}"/>
          </ac:picMkLst>
        </pc:picChg>
        <pc:picChg chg="del">
          <ac:chgData name="Joseba Egia" userId="c69532da-ca1a-42fd-9c10-0669922cb726" providerId="ADAL" clId="{9847DC86-9A80-44E5-B70D-BCE0F35404DC}" dt="2024-02-07T09:05:31.046" v="389" actId="478"/>
          <ac:picMkLst>
            <pc:docMk/>
            <pc:sldMk cId="1895058611" sldId="450"/>
            <ac:picMk id="4" creationId="{E4988CE8-0981-0FF7-C354-73A6ABC8BD45}"/>
          </ac:picMkLst>
        </pc:picChg>
        <pc:picChg chg="add mod">
          <ac:chgData name="Joseba Egia" userId="c69532da-ca1a-42fd-9c10-0669922cb726" providerId="ADAL" clId="{9847DC86-9A80-44E5-B70D-BCE0F35404DC}" dt="2024-02-07T09:05:34.843" v="390" actId="1076"/>
          <ac:picMkLst>
            <pc:docMk/>
            <pc:sldMk cId="1895058611" sldId="450"/>
            <ac:picMk id="6" creationId="{20D44A87-F8ED-3ADE-234D-7426532B99EE}"/>
          </ac:picMkLst>
        </pc:picChg>
        <pc:picChg chg="add mod">
          <ac:chgData name="Joseba Egia" userId="c69532da-ca1a-42fd-9c10-0669922cb726" providerId="ADAL" clId="{9847DC86-9A80-44E5-B70D-BCE0F35404DC}" dt="2024-02-07T09:05:38.569" v="391" actId="1076"/>
          <ac:picMkLst>
            <pc:docMk/>
            <pc:sldMk cId="1895058611" sldId="450"/>
            <ac:picMk id="7" creationId="{4DB5CF70-6AD1-843F-672D-DC42078318D0}"/>
          </ac:picMkLst>
        </pc:picChg>
      </pc:sldChg>
      <pc:sldChg chg="addSp delSp modSp mod">
        <pc:chgData name="Joseba Egia" userId="c69532da-ca1a-42fd-9c10-0669922cb726" providerId="ADAL" clId="{9847DC86-9A80-44E5-B70D-BCE0F35404DC}" dt="2024-02-07T10:42:21.848" v="4043"/>
        <pc:sldMkLst>
          <pc:docMk/>
          <pc:sldMk cId="1969538348" sldId="451"/>
        </pc:sldMkLst>
        <pc:spChg chg="mod">
          <ac:chgData name="Joseba Egia" userId="c69532da-ca1a-42fd-9c10-0669922cb726" providerId="ADAL" clId="{9847DC86-9A80-44E5-B70D-BCE0F35404DC}" dt="2024-02-07T10:42:21.848" v="4043"/>
          <ac:spMkLst>
            <pc:docMk/>
            <pc:sldMk cId="1969538348" sldId="451"/>
            <ac:spMk id="3" creationId="{9A7A454A-7C2B-3A6C-BB77-D6C8422BF98C}"/>
          </ac:spMkLst>
        </pc:spChg>
        <pc:spChg chg="mod">
          <ac:chgData name="Joseba Egia" userId="c69532da-ca1a-42fd-9c10-0669922cb726" providerId="ADAL" clId="{9847DC86-9A80-44E5-B70D-BCE0F35404DC}" dt="2024-02-07T08:51:43.746" v="145"/>
          <ac:spMkLst>
            <pc:docMk/>
            <pc:sldMk cId="1969538348" sldId="451"/>
            <ac:spMk id="5" creationId="{E1A8FEF3-B5E6-47BE-881A-DE090A817580}"/>
          </ac:spMkLst>
        </pc:spChg>
        <pc:spChg chg="mod">
          <ac:chgData name="Joseba Egia" userId="c69532da-ca1a-42fd-9c10-0669922cb726" providerId="ADAL" clId="{9847DC86-9A80-44E5-B70D-BCE0F35404DC}" dt="2024-02-07T09:16:29.803" v="1364" actId="20577"/>
          <ac:spMkLst>
            <pc:docMk/>
            <pc:sldMk cId="1969538348" sldId="451"/>
            <ac:spMk id="9" creationId="{330D16F3-0AF2-12E0-C3F1-B7C62698E4B6}"/>
          </ac:spMkLst>
        </pc:spChg>
        <pc:picChg chg="del">
          <ac:chgData name="Joseba Egia" userId="c69532da-ca1a-42fd-9c10-0669922cb726" providerId="ADAL" clId="{9847DC86-9A80-44E5-B70D-BCE0F35404DC}" dt="2024-02-07T09:05:45.637" v="392" actId="478"/>
          <ac:picMkLst>
            <pc:docMk/>
            <pc:sldMk cId="1969538348" sldId="451"/>
            <ac:picMk id="2" creationId="{F5FA3058-2985-2D3C-1D62-EE7A857089F7}"/>
          </ac:picMkLst>
        </pc:picChg>
        <pc:picChg chg="add mod">
          <ac:chgData name="Joseba Egia" userId="c69532da-ca1a-42fd-9c10-0669922cb726" providerId="ADAL" clId="{9847DC86-9A80-44E5-B70D-BCE0F35404DC}" dt="2024-02-07T09:06:19.073" v="405" actId="1076"/>
          <ac:picMkLst>
            <pc:docMk/>
            <pc:sldMk cId="1969538348" sldId="451"/>
            <ac:picMk id="4" creationId="{83A2D40A-7F93-3DAD-8190-11905840C934}"/>
          </ac:picMkLst>
        </pc:picChg>
        <pc:picChg chg="add mod">
          <ac:chgData name="Joseba Egia" userId="c69532da-ca1a-42fd-9c10-0669922cb726" providerId="ADAL" clId="{9847DC86-9A80-44E5-B70D-BCE0F35404DC}" dt="2024-02-07T09:06:15.985" v="404" actId="1076"/>
          <ac:picMkLst>
            <pc:docMk/>
            <pc:sldMk cId="1969538348" sldId="451"/>
            <ac:picMk id="6" creationId="{1E3E6DB3-1CE7-2450-DBC7-F415D2E86694}"/>
          </ac:picMkLst>
        </pc:picChg>
        <pc:picChg chg="del">
          <ac:chgData name="Joseba Egia" userId="c69532da-ca1a-42fd-9c10-0669922cb726" providerId="ADAL" clId="{9847DC86-9A80-44E5-B70D-BCE0F35404DC}" dt="2024-02-07T09:05:45.637" v="392" actId="478"/>
          <ac:picMkLst>
            <pc:docMk/>
            <pc:sldMk cId="1969538348" sldId="451"/>
            <ac:picMk id="15" creationId="{83CCC9AF-2BD6-C11B-4788-90E4CACE15FC}"/>
          </ac:picMkLst>
        </pc:picChg>
      </pc:sldChg>
      <pc:sldChg chg="modSp mod">
        <pc:chgData name="Joseba Egia" userId="c69532da-ca1a-42fd-9c10-0669922cb726" providerId="ADAL" clId="{9847DC86-9A80-44E5-B70D-BCE0F35404DC}" dt="2024-02-07T10:39:50.595" v="4006" actId="20577"/>
        <pc:sldMkLst>
          <pc:docMk/>
          <pc:sldMk cId="265054426" sldId="452"/>
        </pc:sldMkLst>
        <pc:graphicFrameChg chg="mod modGraphic">
          <ac:chgData name="Joseba Egia" userId="c69532da-ca1a-42fd-9c10-0669922cb726" providerId="ADAL" clId="{9847DC86-9A80-44E5-B70D-BCE0F35404DC}" dt="2024-02-07T10:39:50.595" v="4006" actId="20577"/>
          <ac:graphicFrameMkLst>
            <pc:docMk/>
            <pc:sldMk cId="265054426" sldId="452"/>
            <ac:graphicFrameMk id="3" creationId="{1A945057-AD18-C786-C709-2E07DC04F84D}"/>
          </ac:graphicFrameMkLst>
        </pc:graphicFrameChg>
      </pc:sldChg>
      <pc:sldChg chg="modSp mod">
        <pc:chgData name="Joseba Egia" userId="c69532da-ca1a-42fd-9c10-0669922cb726" providerId="ADAL" clId="{9847DC86-9A80-44E5-B70D-BCE0F35404DC}" dt="2024-02-07T10:40:40.303" v="4020" actId="20577"/>
        <pc:sldMkLst>
          <pc:docMk/>
          <pc:sldMk cId="2278369121" sldId="453"/>
        </pc:sldMkLst>
        <pc:spChg chg="mod">
          <ac:chgData name="Joseba Egia" userId="c69532da-ca1a-42fd-9c10-0669922cb726" providerId="ADAL" clId="{9847DC86-9A80-44E5-B70D-BCE0F35404DC}" dt="2024-02-07T09:51:56.325" v="1820" actId="20577"/>
          <ac:spMkLst>
            <pc:docMk/>
            <pc:sldMk cId="2278369121" sldId="453"/>
            <ac:spMk id="2" creationId="{89D6EB02-83B3-63C5-65CF-71D5420E2DC3}"/>
          </ac:spMkLst>
        </pc:spChg>
        <pc:graphicFrameChg chg="mod modGraphic">
          <ac:chgData name="Joseba Egia" userId="c69532da-ca1a-42fd-9c10-0669922cb726" providerId="ADAL" clId="{9847DC86-9A80-44E5-B70D-BCE0F35404DC}" dt="2024-02-07T10:40:40.303" v="4020" actId="20577"/>
          <ac:graphicFrameMkLst>
            <pc:docMk/>
            <pc:sldMk cId="2278369121" sldId="453"/>
            <ac:graphicFrameMk id="3" creationId="{1A945057-AD18-C786-C709-2E07DC04F84D}"/>
          </ac:graphicFrameMkLst>
        </pc:graphicFrameChg>
      </pc:sldChg>
      <pc:sldChg chg="modSp mod">
        <pc:chgData name="Joseba Egia" userId="c69532da-ca1a-42fd-9c10-0669922cb726" providerId="ADAL" clId="{9847DC86-9A80-44E5-B70D-BCE0F35404DC}" dt="2024-02-07T10:41:34.307" v="4034" actId="20577"/>
        <pc:sldMkLst>
          <pc:docMk/>
          <pc:sldMk cId="391046716" sldId="454"/>
        </pc:sldMkLst>
        <pc:graphicFrameChg chg="mod modGraphic">
          <ac:chgData name="Joseba Egia" userId="c69532da-ca1a-42fd-9c10-0669922cb726" providerId="ADAL" clId="{9847DC86-9A80-44E5-B70D-BCE0F35404DC}" dt="2024-02-07T10:41:34.307" v="4034" actId="20577"/>
          <ac:graphicFrameMkLst>
            <pc:docMk/>
            <pc:sldMk cId="391046716" sldId="454"/>
            <ac:graphicFrameMk id="3" creationId="{1A945057-AD18-C786-C709-2E07DC04F84D}"/>
          </ac:graphicFrameMkLst>
        </pc:graphicFrameChg>
      </pc:sldChg>
      <pc:sldChg chg="modSp mod">
        <pc:chgData name="Joseba Egia" userId="c69532da-ca1a-42fd-9c10-0669922cb726" providerId="ADAL" clId="{9847DC86-9A80-44E5-B70D-BCE0F35404DC}" dt="2024-02-07T10:41:48.083" v="4038" actId="20577"/>
        <pc:sldMkLst>
          <pc:docMk/>
          <pc:sldMk cId="610999505" sldId="455"/>
        </pc:sldMkLst>
        <pc:graphicFrameChg chg="mod modGraphic">
          <ac:chgData name="Joseba Egia" userId="c69532da-ca1a-42fd-9c10-0669922cb726" providerId="ADAL" clId="{9847DC86-9A80-44E5-B70D-BCE0F35404DC}" dt="2024-02-07T10:41:48.083" v="4038" actId="20577"/>
          <ac:graphicFrameMkLst>
            <pc:docMk/>
            <pc:sldMk cId="610999505" sldId="455"/>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138299090" sldId="456"/>
        </pc:sldMkLst>
        <pc:spChg chg="mod">
          <ac:chgData name="Joseba Egia" userId="c69532da-ca1a-42fd-9c10-0669922cb726" providerId="ADAL" clId="{9847DC86-9A80-44E5-B70D-BCE0F35404DC}" dt="2024-02-07T09:53:46.267" v="1897" actId="20577"/>
          <ac:spMkLst>
            <pc:docMk/>
            <pc:sldMk cId="138299090" sldId="456"/>
            <ac:spMk id="2" creationId="{89D6EB02-83B3-63C5-65CF-71D5420E2DC3}"/>
          </ac:spMkLst>
        </pc:spChg>
        <pc:graphicFrameChg chg="mod modGraphic">
          <ac:chgData name="Joseba Egia" userId="c69532da-ca1a-42fd-9c10-0669922cb726" providerId="ADAL" clId="{9847DC86-9A80-44E5-B70D-BCE0F35404DC}" dt="2024-02-07T10:42:21.848" v="4043"/>
          <ac:graphicFrameMkLst>
            <pc:docMk/>
            <pc:sldMk cId="138299090" sldId="456"/>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4045435562" sldId="457"/>
        </pc:sldMkLst>
        <pc:graphicFrameChg chg="mod modGraphic">
          <ac:chgData name="Joseba Egia" userId="c69532da-ca1a-42fd-9c10-0669922cb726" providerId="ADAL" clId="{9847DC86-9A80-44E5-B70D-BCE0F35404DC}" dt="2024-02-07T10:42:21.848" v="4043"/>
          <ac:graphicFrameMkLst>
            <pc:docMk/>
            <pc:sldMk cId="4045435562" sldId="457"/>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4090531798" sldId="459"/>
        </pc:sldMkLst>
        <pc:graphicFrameChg chg="mod modGraphic">
          <ac:chgData name="Joseba Egia" userId="c69532da-ca1a-42fd-9c10-0669922cb726" providerId="ADAL" clId="{9847DC86-9A80-44E5-B70D-BCE0F35404DC}" dt="2024-02-07T10:42:21.848" v="4043"/>
          <ac:graphicFrameMkLst>
            <pc:docMk/>
            <pc:sldMk cId="4090531798" sldId="459"/>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3386575224" sldId="460"/>
        </pc:sldMkLst>
        <pc:graphicFrameChg chg="mod modGraphic">
          <ac:chgData name="Joseba Egia" userId="c69532da-ca1a-42fd-9c10-0669922cb726" providerId="ADAL" clId="{9847DC86-9A80-44E5-B70D-BCE0F35404DC}" dt="2024-02-07T10:42:21.848" v="4043"/>
          <ac:graphicFrameMkLst>
            <pc:docMk/>
            <pc:sldMk cId="3386575224" sldId="460"/>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1663833241" sldId="461"/>
        </pc:sldMkLst>
        <pc:spChg chg="mod">
          <ac:chgData name="Joseba Egia" userId="c69532da-ca1a-42fd-9c10-0669922cb726" providerId="ADAL" clId="{9847DC86-9A80-44E5-B70D-BCE0F35404DC}" dt="2024-02-07T10:15:31.321" v="3009" actId="20577"/>
          <ac:spMkLst>
            <pc:docMk/>
            <pc:sldMk cId="1663833241" sldId="461"/>
            <ac:spMk id="2" creationId="{89D6EB02-83B3-63C5-65CF-71D5420E2DC3}"/>
          </ac:spMkLst>
        </pc:spChg>
        <pc:graphicFrameChg chg="mod modGraphic">
          <ac:chgData name="Joseba Egia" userId="c69532da-ca1a-42fd-9c10-0669922cb726" providerId="ADAL" clId="{9847DC86-9A80-44E5-B70D-BCE0F35404DC}" dt="2024-02-07T10:42:21.848" v="4043"/>
          <ac:graphicFrameMkLst>
            <pc:docMk/>
            <pc:sldMk cId="1663833241" sldId="461"/>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917001609" sldId="462"/>
        </pc:sldMkLst>
        <pc:graphicFrameChg chg="mod modGraphic">
          <ac:chgData name="Joseba Egia" userId="c69532da-ca1a-42fd-9c10-0669922cb726" providerId="ADAL" clId="{9847DC86-9A80-44E5-B70D-BCE0F35404DC}" dt="2024-02-07T10:42:21.848" v="4043"/>
          <ac:graphicFrameMkLst>
            <pc:docMk/>
            <pc:sldMk cId="917001609" sldId="462"/>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4136613289" sldId="463"/>
        </pc:sldMkLst>
        <pc:spChg chg="mod">
          <ac:chgData name="Joseba Egia" userId="c69532da-ca1a-42fd-9c10-0669922cb726" providerId="ADAL" clId="{9847DC86-9A80-44E5-B70D-BCE0F35404DC}" dt="2024-02-07T09:17:00.007" v="1389" actId="20577"/>
          <ac:spMkLst>
            <pc:docMk/>
            <pc:sldMk cId="4136613289" sldId="463"/>
            <ac:spMk id="2" creationId="{89D6EB02-83B3-63C5-65CF-71D5420E2DC3}"/>
          </ac:spMkLst>
        </pc:spChg>
        <pc:graphicFrameChg chg="mod modGraphic">
          <ac:chgData name="Joseba Egia" userId="c69532da-ca1a-42fd-9c10-0669922cb726" providerId="ADAL" clId="{9847DC86-9A80-44E5-B70D-BCE0F35404DC}" dt="2024-02-07T10:42:21.848" v="4043"/>
          <ac:graphicFrameMkLst>
            <pc:docMk/>
            <pc:sldMk cId="4136613289" sldId="463"/>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4092807537" sldId="464"/>
        </pc:sldMkLst>
        <pc:spChg chg="mod">
          <ac:chgData name="Joseba Egia" userId="c69532da-ca1a-42fd-9c10-0669922cb726" providerId="ADAL" clId="{9847DC86-9A80-44E5-B70D-BCE0F35404DC}" dt="2024-02-07T09:16:46.653" v="1386" actId="20577"/>
          <ac:spMkLst>
            <pc:docMk/>
            <pc:sldMk cId="4092807537" sldId="464"/>
            <ac:spMk id="2" creationId="{89D6EB02-83B3-63C5-65CF-71D5420E2DC3}"/>
          </ac:spMkLst>
        </pc:spChg>
        <pc:graphicFrameChg chg="mod modGraphic">
          <ac:chgData name="Joseba Egia" userId="c69532da-ca1a-42fd-9c10-0669922cb726" providerId="ADAL" clId="{9847DC86-9A80-44E5-B70D-BCE0F35404DC}" dt="2024-02-07T10:42:21.848" v="4043"/>
          <ac:graphicFrameMkLst>
            <pc:docMk/>
            <pc:sldMk cId="4092807537" sldId="464"/>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2237176718" sldId="465"/>
        </pc:sldMkLst>
        <pc:graphicFrameChg chg="mod modGraphic">
          <ac:chgData name="Joseba Egia" userId="c69532da-ca1a-42fd-9c10-0669922cb726" providerId="ADAL" clId="{9847DC86-9A80-44E5-B70D-BCE0F35404DC}" dt="2024-02-07T10:42:21.848" v="4043"/>
          <ac:graphicFrameMkLst>
            <pc:docMk/>
            <pc:sldMk cId="2237176718" sldId="465"/>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102902972" sldId="466"/>
        </pc:sldMkLst>
        <pc:spChg chg="mod">
          <ac:chgData name="Joseba Egia" userId="c69532da-ca1a-42fd-9c10-0669922cb726" providerId="ADAL" clId="{9847DC86-9A80-44E5-B70D-BCE0F35404DC}" dt="2024-02-07T10:30:25.173" v="3913" actId="20577"/>
          <ac:spMkLst>
            <pc:docMk/>
            <pc:sldMk cId="102902972" sldId="466"/>
            <ac:spMk id="2" creationId="{89D6EB02-83B3-63C5-65CF-71D5420E2DC3}"/>
          </ac:spMkLst>
        </pc:spChg>
        <pc:graphicFrameChg chg="mod modGraphic">
          <ac:chgData name="Joseba Egia" userId="c69532da-ca1a-42fd-9c10-0669922cb726" providerId="ADAL" clId="{9847DC86-9A80-44E5-B70D-BCE0F35404DC}" dt="2024-02-07T10:42:21.848" v="4043"/>
          <ac:graphicFrameMkLst>
            <pc:docMk/>
            <pc:sldMk cId="102902972" sldId="466"/>
            <ac:graphicFrameMk id="3" creationId="{1A945057-AD18-C786-C709-2E07DC04F84D}"/>
          </ac:graphicFrameMkLst>
        </pc:graphicFrameChg>
      </pc:sldChg>
      <pc:sldChg chg="modSp mod">
        <pc:chgData name="Joseba Egia" userId="c69532da-ca1a-42fd-9c10-0669922cb726" providerId="ADAL" clId="{9847DC86-9A80-44E5-B70D-BCE0F35404DC}" dt="2024-02-07T10:42:21.848" v="4043"/>
        <pc:sldMkLst>
          <pc:docMk/>
          <pc:sldMk cId="1513350433" sldId="467"/>
        </pc:sldMkLst>
        <pc:graphicFrameChg chg="mod modGraphic">
          <ac:chgData name="Joseba Egia" userId="c69532da-ca1a-42fd-9c10-0669922cb726" providerId="ADAL" clId="{9847DC86-9A80-44E5-B70D-BCE0F35404DC}" dt="2024-02-07T10:42:21.848" v="4043"/>
          <ac:graphicFrameMkLst>
            <pc:docMk/>
            <pc:sldMk cId="1513350433" sldId="467"/>
            <ac:graphicFrameMk id="3" creationId="{1A945057-AD18-C786-C709-2E07DC04F84D}"/>
          </ac:graphicFrameMkLst>
        </pc:graphicFrameChg>
      </pc:sldChg>
      <pc:sldMasterChg chg="modSldLayout">
        <pc:chgData name="Joseba Egia" userId="c69532da-ca1a-42fd-9c10-0669922cb726" providerId="ADAL" clId="{9847DC86-9A80-44E5-B70D-BCE0F35404DC}" dt="2024-02-07T10:42:21.848" v="4043"/>
        <pc:sldMasterMkLst>
          <pc:docMk/>
          <pc:sldMasterMk cId="79951230" sldId="2147483651"/>
        </pc:sldMasterMkLst>
        <pc:sldLayoutChg chg="modSp">
          <pc:chgData name="Joseba Egia" userId="c69532da-ca1a-42fd-9c10-0669922cb726" providerId="ADAL" clId="{9847DC86-9A80-44E5-B70D-BCE0F35404DC}" dt="2024-02-07T10:42:21.848" v="4043"/>
          <pc:sldLayoutMkLst>
            <pc:docMk/>
            <pc:sldMasterMk cId="79951230" sldId="2147483651"/>
            <pc:sldLayoutMk cId="1915218041" sldId="2147483658"/>
          </pc:sldLayoutMkLst>
          <pc:spChg chg="mod">
            <ac:chgData name="Joseba Egia" userId="c69532da-ca1a-42fd-9c10-0669922cb726" providerId="ADAL" clId="{9847DC86-9A80-44E5-B70D-BCE0F35404DC}" dt="2024-02-07T10:42:21.848" v="4043"/>
            <ac:spMkLst>
              <pc:docMk/>
              <pc:sldMasterMk cId="79951230" sldId="2147483651"/>
              <pc:sldLayoutMk cId="1915218041" sldId="2147483658"/>
              <ac:spMk id="4" creationId="{7D3BBCAE-6A6B-374B-9971-DC5DFB2E581C}"/>
            </ac:spMkLst>
          </pc:spChg>
        </pc:sldLayoutChg>
      </pc:sldMasterChg>
    </pc:docChg>
  </pc:docChgLst>
  <pc:docChgLst>
    <pc:chgData name="Joseba Egia" userId="c69532da-ca1a-42fd-9c10-0669922cb726" providerId="ADAL" clId="{B8F0FEB0-7FC6-4FEC-B469-98D4DCFF9C19}"/>
    <pc:docChg chg="custSel modSld">
      <pc:chgData name="Joseba Egia" userId="c69532da-ca1a-42fd-9c10-0669922cb726" providerId="ADAL" clId="{B8F0FEB0-7FC6-4FEC-B469-98D4DCFF9C19}" dt="2024-02-07T05:44:50.537" v="65" actId="478"/>
      <pc:docMkLst>
        <pc:docMk/>
      </pc:docMkLst>
      <pc:sldChg chg="addSp delSp modSp mod">
        <pc:chgData name="Joseba Egia" userId="c69532da-ca1a-42fd-9c10-0669922cb726" providerId="ADAL" clId="{B8F0FEB0-7FC6-4FEC-B469-98D4DCFF9C19}" dt="2024-02-07T05:44:50.537" v="65" actId="478"/>
        <pc:sldMkLst>
          <pc:docMk/>
          <pc:sldMk cId="3721739374" sldId="411"/>
        </pc:sldMkLst>
        <pc:spChg chg="del">
          <ac:chgData name="Joseba Egia" userId="c69532da-ca1a-42fd-9c10-0669922cb726" providerId="ADAL" clId="{B8F0FEB0-7FC6-4FEC-B469-98D4DCFF9C19}" dt="2024-02-07T05:44:50.537" v="65" actId="478"/>
          <ac:spMkLst>
            <pc:docMk/>
            <pc:sldMk cId="3721739374" sldId="411"/>
            <ac:spMk id="4" creationId="{EED2B1D1-7D5D-CAB3-C946-EA574C02DDF5}"/>
          </ac:spMkLst>
        </pc:spChg>
        <pc:spChg chg="del">
          <ac:chgData name="Joseba Egia" userId="c69532da-ca1a-42fd-9c10-0669922cb726" providerId="ADAL" clId="{B8F0FEB0-7FC6-4FEC-B469-98D4DCFF9C19}" dt="2024-02-07T05:31:34.258" v="0" actId="478"/>
          <ac:spMkLst>
            <pc:docMk/>
            <pc:sldMk cId="3721739374" sldId="411"/>
            <ac:spMk id="5" creationId="{97A63E4D-4C18-2A0E-C8C2-E5C167E8FA9F}"/>
          </ac:spMkLst>
        </pc:spChg>
        <pc:picChg chg="add mod modCrop">
          <ac:chgData name="Joseba Egia" userId="c69532da-ca1a-42fd-9c10-0669922cb726" providerId="ADAL" clId="{B8F0FEB0-7FC6-4FEC-B469-98D4DCFF9C19}" dt="2024-02-07T05:32:14.462" v="10" actId="1076"/>
          <ac:picMkLst>
            <pc:docMk/>
            <pc:sldMk cId="3721739374" sldId="411"/>
            <ac:picMk id="7" creationId="{869F1505-3408-0EA2-AEEE-600E2EAD411F}"/>
          </ac:picMkLst>
        </pc:picChg>
      </pc:sldChg>
      <pc:sldChg chg="addSp delSp modSp mod">
        <pc:chgData name="Joseba Egia" userId="c69532da-ca1a-42fd-9c10-0669922cb726" providerId="ADAL" clId="{B8F0FEB0-7FC6-4FEC-B469-98D4DCFF9C19}" dt="2024-02-07T05:44:04.790" v="64" actId="14100"/>
        <pc:sldMkLst>
          <pc:docMk/>
          <pc:sldMk cId="3087968629" sldId="423"/>
        </pc:sldMkLst>
        <pc:picChg chg="del">
          <ac:chgData name="Joseba Egia" userId="c69532da-ca1a-42fd-9c10-0669922cb726" providerId="ADAL" clId="{B8F0FEB0-7FC6-4FEC-B469-98D4DCFF9C19}" dt="2024-02-07T05:34:18.448" v="11" actId="478"/>
          <ac:picMkLst>
            <pc:docMk/>
            <pc:sldMk cId="3087968629" sldId="423"/>
            <ac:picMk id="4" creationId="{72770EBC-9E6D-EBF3-EC22-2F775D58F311}"/>
          </ac:picMkLst>
        </pc:picChg>
        <pc:picChg chg="add del mod">
          <ac:chgData name="Joseba Egia" userId="c69532da-ca1a-42fd-9c10-0669922cb726" providerId="ADAL" clId="{B8F0FEB0-7FC6-4FEC-B469-98D4DCFF9C19}" dt="2024-02-07T05:42:31.776" v="58" actId="478"/>
          <ac:picMkLst>
            <pc:docMk/>
            <pc:sldMk cId="3087968629" sldId="423"/>
            <ac:picMk id="7" creationId="{B65DDF1A-CD0C-C981-59A6-D0B77887AFB8}"/>
          </ac:picMkLst>
        </pc:picChg>
        <pc:picChg chg="add mod">
          <ac:chgData name="Joseba Egia" userId="c69532da-ca1a-42fd-9c10-0669922cb726" providerId="ADAL" clId="{B8F0FEB0-7FC6-4FEC-B469-98D4DCFF9C19}" dt="2024-02-07T05:44:04.790" v="64" actId="14100"/>
          <ac:picMkLst>
            <pc:docMk/>
            <pc:sldMk cId="3087968629" sldId="423"/>
            <ac:picMk id="9" creationId="{DA27B87B-18A7-2957-C97E-47BFC213F2E3}"/>
          </ac:picMkLst>
        </pc:picChg>
      </pc:sldChg>
      <pc:sldChg chg="addSp delSp modSp mod">
        <pc:chgData name="Joseba Egia" userId="c69532da-ca1a-42fd-9c10-0669922cb726" providerId="ADAL" clId="{B8F0FEB0-7FC6-4FEC-B469-98D4DCFF9C19}" dt="2024-02-07T05:37:59.096" v="52" actId="1076"/>
        <pc:sldMkLst>
          <pc:docMk/>
          <pc:sldMk cId="2278369121" sldId="453"/>
        </pc:sldMkLst>
        <pc:picChg chg="add mod modCrop">
          <ac:chgData name="Joseba Egia" userId="c69532da-ca1a-42fd-9c10-0669922cb726" providerId="ADAL" clId="{B8F0FEB0-7FC6-4FEC-B469-98D4DCFF9C19}" dt="2024-02-07T05:37:54.768" v="51" actId="1076"/>
          <ac:picMkLst>
            <pc:docMk/>
            <pc:sldMk cId="2278369121" sldId="453"/>
            <ac:picMk id="5" creationId="{C9A05462-D567-A251-655F-90E07EC1513D}"/>
          </ac:picMkLst>
        </pc:picChg>
        <pc:picChg chg="add mod modCrop">
          <ac:chgData name="Joseba Egia" userId="c69532da-ca1a-42fd-9c10-0669922cb726" providerId="ADAL" clId="{B8F0FEB0-7FC6-4FEC-B469-98D4DCFF9C19}" dt="2024-02-07T05:37:59.096" v="52" actId="1076"/>
          <ac:picMkLst>
            <pc:docMk/>
            <pc:sldMk cId="2278369121" sldId="453"/>
            <ac:picMk id="6" creationId="{9C3E5AD5-721D-880B-08E5-08B824AEA92E}"/>
          </ac:picMkLst>
        </pc:picChg>
        <pc:picChg chg="del">
          <ac:chgData name="Joseba Egia" userId="c69532da-ca1a-42fd-9c10-0669922cb726" providerId="ADAL" clId="{B8F0FEB0-7FC6-4FEC-B469-98D4DCFF9C19}" dt="2024-02-07T05:35:56.774" v="27" actId="478"/>
          <ac:picMkLst>
            <pc:docMk/>
            <pc:sldMk cId="2278369121" sldId="453"/>
            <ac:picMk id="8" creationId="{BF273ED7-5E1D-8D41-E3C4-FBCC9F1A5052}"/>
          </ac:picMkLst>
        </pc:picChg>
      </pc:sldChg>
      <pc:sldChg chg="addSp delSp modSp mod">
        <pc:chgData name="Joseba Egia" userId="c69532da-ca1a-42fd-9c10-0669922cb726" providerId="ADAL" clId="{B8F0FEB0-7FC6-4FEC-B469-98D4DCFF9C19}" dt="2024-02-07T05:35:04.870" v="26" actId="1036"/>
        <pc:sldMkLst>
          <pc:docMk/>
          <pc:sldMk cId="391046716" sldId="454"/>
        </pc:sldMkLst>
        <pc:picChg chg="del">
          <ac:chgData name="Joseba Egia" userId="c69532da-ca1a-42fd-9c10-0669922cb726" providerId="ADAL" clId="{B8F0FEB0-7FC6-4FEC-B469-98D4DCFF9C19}" dt="2024-02-07T05:34:37.589" v="12" actId="478"/>
          <ac:picMkLst>
            <pc:docMk/>
            <pc:sldMk cId="391046716" sldId="454"/>
            <ac:picMk id="4" creationId="{E62701C9-CEA2-92F4-8206-3CB6D46CE69E}"/>
          </ac:picMkLst>
        </pc:picChg>
        <pc:picChg chg="add mod">
          <ac:chgData name="Joseba Egia" userId="c69532da-ca1a-42fd-9c10-0669922cb726" providerId="ADAL" clId="{B8F0FEB0-7FC6-4FEC-B469-98D4DCFF9C19}" dt="2024-02-07T05:34:54.879" v="18" actId="14100"/>
          <ac:picMkLst>
            <pc:docMk/>
            <pc:sldMk cId="391046716" sldId="454"/>
            <ac:picMk id="5" creationId="{C49CB1E4-9A20-C2B3-E415-5DCFFFBFFC87}"/>
          </ac:picMkLst>
        </pc:picChg>
        <pc:picChg chg="mod">
          <ac:chgData name="Joseba Egia" userId="c69532da-ca1a-42fd-9c10-0669922cb726" providerId="ADAL" clId="{B8F0FEB0-7FC6-4FEC-B469-98D4DCFF9C19}" dt="2024-02-07T05:35:04.870" v="26" actId="1036"/>
          <ac:picMkLst>
            <pc:docMk/>
            <pc:sldMk cId="391046716" sldId="454"/>
            <ac:picMk id="6" creationId="{23E27BB9-9361-7D54-87B3-AB063BDD3F7F}"/>
          </ac:picMkLst>
        </pc:picChg>
      </pc:sldChg>
    </pc:docChg>
  </pc:docChgLst>
  <pc:docChgLst>
    <pc:chgData name="Joseba Egia" userId="c69532da-ca1a-42fd-9c10-0669922cb726" providerId="ADAL" clId="{BC7C40F4-342C-4222-84A3-FDDF47EC3FA5}"/>
    <pc:docChg chg="undo custSel addSld delSld modSld sldOrd modMainMaster">
      <pc:chgData name="Joseba Egia" userId="c69532da-ca1a-42fd-9c10-0669922cb726" providerId="ADAL" clId="{BC7C40F4-342C-4222-84A3-FDDF47EC3FA5}" dt="2023-12-24T09:10:46.801" v="4907" actId="20577"/>
      <pc:docMkLst>
        <pc:docMk/>
      </pc:docMkLst>
      <pc:sldChg chg="modSp mod">
        <pc:chgData name="Joseba Egia" userId="c69532da-ca1a-42fd-9c10-0669922cb726" providerId="ADAL" clId="{BC7C40F4-342C-4222-84A3-FDDF47EC3FA5}" dt="2023-12-23T10:15:40.887" v="87" actId="255"/>
        <pc:sldMkLst>
          <pc:docMk/>
          <pc:sldMk cId="521541434" sldId="410"/>
        </pc:sldMkLst>
        <pc:spChg chg="mod">
          <ac:chgData name="Joseba Egia" userId="c69532da-ca1a-42fd-9c10-0669922cb726" providerId="ADAL" clId="{BC7C40F4-342C-4222-84A3-FDDF47EC3FA5}" dt="2023-12-23T10:15:40.887" v="87" actId="255"/>
          <ac:spMkLst>
            <pc:docMk/>
            <pc:sldMk cId="521541434" sldId="410"/>
            <ac:spMk id="8" creationId="{8C2E0302-5551-F840-8C39-DC914DA93183}"/>
          </ac:spMkLst>
        </pc:spChg>
      </pc:sldChg>
      <pc:sldChg chg="addSp modSp mod">
        <pc:chgData name="Joseba Egia" userId="c69532da-ca1a-42fd-9c10-0669922cb726" providerId="ADAL" clId="{BC7C40F4-342C-4222-84A3-FDDF47EC3FA5}" dt="2023-12-23T17:47:30.748" v="2718" actId="948"/>
        <pc:sldMkLst>
          <pc:docMk/>
          <pc:sldMk cId="3721739374" sldId="411"/>
        </pc:sldMkLst>
        <pc:spChg chg="add mod">
          <ac:chgData name="Joseba Egia" userId="c69532da-ca1a-42fd-9c10-0669922cb726" providerId="ADAL" clId="{BC7C40F4-342C-4222-84A3-FDDF47EC3FA5}" dt="2023-12-23T10:42:47.264" v="151" actId="255"/>
          <ac:spMkLst>
            <pc:docMk/>
            <pc:sldMk cId="3721739374" sldId="411"/>
            <ac:spMk id="2" creationId="{2734464D-1D21-E090-C6C2-5E3BBEC14AC2}"/>
          </ac:spMkLst>
        </pc:spChg>
        <pc:spChg chg="add mod">
          <ac:chgData name="Joseba Egia" userId="c69532da-ca1a-42fd-9c10-0669922cb726" providerId="ADAL" clId="{BC7C40F4-342C-4222-84A3-FDDF47EC3FA5}" dt="2023-12-23T17:47:30.748" v="2718" actId="948"/>
          <ac:spMkLst>
            <pc:docMk/>
            <pc:sldMk cId="3721739374" sldId="411"/>
            <ac:spMk id="3" creationId="{9A7A454A-7C2B-3A6C-BB77-D6C8422BF98C}"/>
          </ac:spMkLst>
        </pc:spChg>
      </pc:sldChg>
      <pc:sldChg chg="addSp modSp add mod">
        <pc:chgData name="Joseba Egia" userId="c69532da-ca1a-42fd-9c10-0669922cb726" providerId="ADAL" clId="{BC7C40F4-342C-4222-84A3-FDDF47EC3FA5}" dt="2023-12-24T09:09:43.063" v="4843" actId="20577"/>
        <pc:sldMkLst>
          <pc:docMk/>
          <pc:sldMk cId="3191363481" sldId="412"/>
        </pc:sldMkLst>
        <pc:spChg chg="mod">
          <ac:chgData name="Joseba Egia" userId="c69532da-ca1a-42fd-9c10-0669922cb726" providerId="ADAL" clId="{BC7C40F4-342C-4222-84A3-FDDF47EC3FA5}" dt="2023-12-23T10:42:40.283" v="150" actId="14100"/>
          <ac:spMkLst>
            <pc:docMk/>
            <pc:sldMk cId="3191363481" sldId="412"/>
            <ac:spMk id="2" creationId="{2734464D-1D21-E090-C6C2-5E3BBEC14AC2}"/>
          </ac:spMkLst>
        </pc:spChg>
        <pc:spChg chg="mod">
          <ac:chgData name="Joseba Egia" userId="c69532da-ca1a-42fd-9c10-0669922cb726" providerId="ADAL" clId="{BC7C40F4-342C-4222-84A3-FDDF47EC3FA5}" dt="2023-12-23T11:22:03.649" v="1330" actId="20577"/>
          <ac:spMkLst>
            <pc:docMk/>
            <pc:sldMk cId="3191363481" sldId="412"/>
            <ac:spMk id="3" creationId="{9A7A454A-7C2B-3A6C-BB77-D6C8422BF98C}"/>
          </ac:spMkLst>
        </pc:spChg>
        <pc:graphicFrameChg chg="add mod modGraphic">
          <ac:chgData name="Joseba Egia" userId="c69532da-ca1a-42fd-9c10-0669922cb726" providerId="ADAL" clId="{BC7C40F4-342C-4222-84A3-FDDF47EC3FA5}" dt="2023-12-24T09:09:43.063" v="4843" actId="20577"/>
          <ac:graphicFrameMkLst>
            <pc:docMk/>
            <pc:sldMk cId="3191363481" sldId="412"/>
            <ac:graphicFrameMk id="4" creationId="{2ED620DD-727A-9B52-1BA4-AE4D3B8D0D9F}"/>
          </ac:graphicFrameMkLst>
        </pc:graphicFrameChg>
      </pc:sldChg>
      <pc:sldChg chg="delSp modSp add mod ord">
        <pc:chgData name="Joseba Egia" userId="c69532da-ca1a-42fd-9c10-0669922cb726" providerId="ADAL" clId="{BC7C40F4-342C-4222-84A3-FDDF47EC3FA5}" dt="2023-12-23T17:47:53.549" v="2719" actId="948"/>
        <pc:sldMkLst>
          <pc:docMk/>
          <pc:sldMk cId="4076793441" sldId="413"/>
        </pc:sldMkLst>
        <pc:spChg chg="del">
          <ac:chgData name="Joseba Egia" userId="c69532da-ca1a-42fd-9c10-0669922cb726" providerId="ADAL" clId="{BC7C40F4-342C-4222-84A3-FDDF47EC3FA5}" dt="2023-12-23T10:48:53.857" v="241" actId="478"/>
          <ac:spMkLst>
            <pc:docMk/>
            <pc:sldMk cId="4076793441" sldId="413"/>
            <ac:spMk id="2" creationId="{2734464D-1D21-E090-C6C2-5E3BBEC14AC2}"/>
          </ac:spMkLst>
        </pc:spChg>
        <pc:spChg chg="mod">
          <ac:chgData name="Joseba Egia" userId="c69532da-ca1a-42fd-9c10-0669922cb726" providerId="ADAL" clId="{BC7C40F4-342C-4222-84A3-FDDF47EC3FA5}" dt="2023-12-23T17:47:53.549" v="2719" actId="948"/>
          <ac:spMkLst>
            <pc:docMk/>
            <pc:sldMk cId="4076793441" sldId="413"/>
            <ac:spMk id="3" creationId="{9A7A454A-7C2B-3A6C-BB77-D6C8422BF98C}"/>
          </ac:spMkLst>
        </pc:spChg>
      </pc:sldChg>
      <pc:sldChg chg="addSp delSp modSp add mod">
        <pc:chgData name="Joseba Egia" userId="c69532da-ca1a-42fd-9c10-0669922cb726" providerId="ADAL" clId="{BC7C40F4-342C-4222-84A3-FDDF47EC3FA5}" dt="2023-12-24T09:10:46.801" v="4907" actId="20577"/>
        <pc:sldMkLst>
          <pc:docMk/>
          <pc:sldMk cId="2377162819" sldId="414"/>
        </pc:sldMkLst>
        <pc:spChg chg="mod">
          <ac:chgData name="Joseba Egia" userId="c69532da-ca1a-42fd-9c10-0669922cb726" providerId="ADAL" clId="{BC7C40F4-342C-4222-84A3-FDDF47EC3FA5}" dt="2023-12-23T11:00:19.062" v="566" actId="115"/>
          <ac:spMkLst>
            <pc:docMk/>
            <pc:sldMk cId="2377162819" sldId="414"/>
            <ac:spMk id="2" creationId="{2734464D-1D21-E090-C6C2-5E3BBEC14AC2}"/>
          </ac:spMkLst>
        </pc:spChg>
        <pc:spChg chg="add del mod">
          <ac:chgData name="Joseba Egia" userId="c69532da-ca1a-42fd-9c10-0669922cb726" providerId="ADAL" clId="{BC7C40F4-342C-4222-84A3-FDDF47EC3FA5}" dt="2023-12-24T08:23:01.734" v="4190" actId="20577"/>
          <ac:spMkLst>
            <pc:docMk/>
            <pc:sldMk cId="2377162819" sldId="414"/>
            <ac:spMk id="3" creationId="{9A7A454A-7C2B-3A6C-BB77-D6C8422BF98C}"/>
          </ac:spMkLst>
        </pc:spChg>
        <pc:spChg chg="add mod">
          <ac:chgData name="Joseba Egia" userId="c69532da-ca1a-42fd-9c10-0669922cb726" providerId="ADAL" clId="{BC7C40F4-342C-4222-84A3-FDDF47EC3FA5}" dt="2023-12-23T10:54:29.534" v="472" actId="14100"/>
          <ac:spMkLst>
            <pc:docMk/>
            <pc:sldMk cId="2377162819" sldId="414"/>
            <ac:spMk id="4" creationId="{F8A3667C-DE6D-8B68-591F-3A725987E402}"/>
          </ac:spMkLst>
        </pc:spChg>
        <pc:spChg chg="add mod">
          <ac:chgData name="Joseba Egia" userId="c69532da-ca1a-42fd-9c10-0669922cb726" providerId="ADAL" clId="{BC7C40F4-342C-4222-84A3-FDDF47EC3FA5}" dt="2023-12-23T10:55:18.583" v="493" actId="1582"/>
          <ac:spMkLst>
            <pc:docMk/>
            <pc:sldMk cId="2377162819" sldId="414"/>
            <ac:spMk id="5" creationId="{E1A8FEF3-B5E6-47BE-881A-DE090A817580}"/>
          </ac:spMkLst>
        </pc:spChg>
        <pc:spChg chg="add mod">
          <ac:chgData name="Joseba Egia" userId="c69532da-ca1a-42fd-9c10-0669922cb726" providerId="ADAL" clId="{BC7C40F4-342C-4222-84A3-FDDF47EC3FA5}" dt="2023-12-24T09:10:46.801" v="4907" actId="20577"/>
          <ac:spMkLst>
            <pc:docMk/>
            <pc:sldMk cId="2377162819" sldId="414"/>
            <ac:spMk id="6" creationId="{A6929C54-8D30-F836-5CF4-C0F85521B9A7}"/>
          </ac:spMkLst>
        </pc:spChg>
        <pc:picChg chg="add mod">
          <ac:chgData name="Joseba Egia" userId="c69532da-ca1a-42fd-9c10-0669922cb726" providerId="ADAL" clId="{BC7C40F4-342C-4222-84A3-FDDF47EC3FA5}" dt="2023-12-24T08:25:40.189" v="4262" actId="554"/>
          <ac:picMkLst>
            <pc:docMk/>
            <pc:sldMk cId="2377162819" sldId="414"/>
            <ac:picMk id="7" creationId="{33FC833B-4DF6-3A8A-8EA4-A366FA79A196}"/>
          </ac:picMkLst>
        </pc:picChg>
        <pc:picChg chg="add mod">
          <ac:chgData name="Joseba Egia" userId="c69532da-ca1a-42fd-9c10-0669922cb726" providerId="ADAL" clId="{BC7C40F4-342C-4222-84A3-FDDF47EC3FA5}" dt="2023-12-24T08:25:40.189" v="4262" actId="554"/>
          <ac:picMkLst>
            <pc:docMk/>
            <pc:sldMk cId="2377162819" sldId="414"/>
            <ac:picMk id="8" creationId="{21277892-38A1-4CEB-34F6-73070C034FC7}"/>
          </ac:picMkLst>
        </pc:picChg>
        <pc:picChg chg="add del mod">
          <ac:chgData name="Joseba Egia" userId="c69532da-ca1a-42fd-9c10-0669922cb726" providerId="ADAL" clId="{BC7C40F4-342C-4222-84A3-FDDF47EC3FA5}" dt="2023-12-24T08:25:32.571" v="4261" actId="478"/>
          <ac:picMkLst>
            <pc:docMk/>
            <pc:sldMk cId="2377162819" sldId="414"/>
            <ac:picMk id="9" creationId="{57825A37-19C4-0FE1-2653-B8599DD8F2F3}"/>
          </ac:picMkLst>
        </pc:picChg>
        <pc:picChg chg="add mod">
          <ac:chgData name="Joseba Egia" userId="c69532da-ca1a-42fd-9c10-0669922cb726" providerId="ADAL" clId="{BC7C40F4-342C-4222-84A3-FDDF47EC3FA5}" dt="2023-12-24T08:25:40.189" v="4262" actId="554"/>
          <ac:picMkLst>
            <pc:docMk/>
            <pc:sldMk cId="2377162819" sldId="414"/>
            <ac:picMk id="10" creationId="{66A9B337-42FF-61A1-C1CC-71AE60D51A42}"/>
          </ac:picMkLst>
        </pc:picChg>
      </pc:sldChg>
      <pc:sldChg chg="addSp delSp modSp add mod">
        <pc:chgData name="Joseba Egia" userId="c69532da-ca1a-42fd-9c10-0669922cb726" providerId="ADAL" clId="{BC7C40F4-342C-4222-84A3-FDDF47EC3FA5}" dt="2023-12-24T08:59:30.546" v="4810" actId="1038"/>
        <pc:sldMkLst>
          <pc:docMk/>
          <pc:sldMk cId="1910390978" sldId="415"/>
        </pc:sldMkLst>
        <pc:spChg chg="mod">
          <ac:chgData name="Joseba Egia" userId="c69532da-ca1a-42fd-9c10-0669922cb726" providerId="ADAL" clId="{BC7C40F4-342C-4222-84A3-FDDF47EC3FA5}" dt="2023-12-23T11:01:12.730" v="619"/>
          <ac:spMkLst>
            <pc:docMk/>
            <pc:sldMk cId="1910390978" sldId="415"/>
            <ac:spMk id="2" creationId="{2734464D-1D21-E090-C6C2-5E3BBEC14AC2}"/>
          </ac:spMkLst>
        </pc:spChg>
        <pc:spChg chg="mod">
          <ac:chgData name="Joseba Egia" userId="c69532da-ca1a-42fd-9c10-0669922cb726" providerId="ADAL" clId="{BC7C40F4-342C-4222-84A3-FDDF47EC3FA5}" dt="2023-12-23T17:50:42.429" v="2735" actId="948"/>
          <ac:spMkLst>
            <pc:docMk/>
            <pc:sldMk cId="1910390978" sldId="415"/>
            <ac:spMk id="3" creationId="{9A7A454A-7C2B-3A6C-BB77-D6C8422BF98C}"/>
          </ac:spMkLst>
        </pc:spChg>
        <pc:spChg chg="mod">
          <ac:chgData name="Joseba Egia" userId="c69532da-ca1a-42fd-9c10-0669922cb726" providerId="ADAL" clId="{BC7C40F4-342C-4222-84A3-FDDF47EC3FA5}" dt="2023-12-24T08:58:41.996" v="4784" actId="14100"/>
          <ac:spMkLst>
            <pc:docMk/>
            <pc:sldMk cId="1910390978" sldId="415"/>
            <ac:spMk id="4" creationId="{F8A3667C-DE6D-8B68-591F-3A725987E402}"/>
          </ac:spMkLst>
        </pc:spChg>
        <pc:spChg chg="mod">
          <ac:chgData name="Joseba Egia" userId="c69532da-ca1a-42fd-9c10-0669922cb726" providerId="ADAL" clId="{BC7C40F4-342C-4222-84A3-FDDF47EC3FA5}" dt="2023-12-24T08:59:26.682" v="4808" actId="14100"/>
          <ac:spMkLst>
            <pc:docMk/>
            <pc:sldMk cId="1910390978" sldId="415"/>
            <ac:spMk id="5" creationId="{E1A8FEF3-B5E6-47BE-881A-DE090A817580}"/>
          </ac:spMkLst>
        </pc:spChg>
        <pc:spChg chg="mod">
          <ac:chgData name="Joseba Egia" userId="c69532da-ca1a-42fd-9c10-0669922cb726" providerId="ADAL" clId="{BC7C40F4-342C-4222-84A3-FDDF47EC3FA5}" dt="2023-12-24T08:58:41.996" v="4784" actId="14100"/>
          <ac:spMkLst>
            <pc:docMk/>
            <pc:sldMk cId="1910390978" sldId="415"/>
            <ac:spMk id="6" creationId="{A6929C54-8D30-F836-5CF4-C0F85521B9A7}"/>
          </ac:spMkLst>
        </pc:spChg>
        <pc:spChg chg="add del mod">
          <ac:chgData name="Joseba Egia" userId="c69532da-ca1a-42fd-9c10-0669922cb726" providerId="ADAL" clId="{BC7C40F4-342C-4222-84A3-FDDF47EC3FA5}" dt="2023-12-23T11:08:02.476" v="856" actId="478"/>
          <ac:spMkLst>
            <pc:docMk/>
            <pc:sldMk cId="1910390978" sldId="415"/>
            <ac:spMk id="14" creationId="{8E55E0C1-8068-5E50-1D78-6568E378A05E}"/>
          </ac:spMkLst>
        </pc:spChg>
        <pc:spChg chg="add mod">
          <ac:chgData name="Joseba Egia" userId="c69532da-ca1a-42fd-9c10-0669922cb726" providerId="ADAL" clId="{BC7C40F4-342C-4222-84A3-FDDF47EC3FA5}" dt="2023-12-23T17:50:42.429" v="2735" actId="948"/>
          <ac:spMkLst>
            <pc:docMk/>
            <pc:sldMk cId="1910390978" sldId="415"/>
            <ac:spMk id="15" creationId="{82F4676B-C7DC-07AF-865E-E560DCD3F038}"/>
          </ac:spMkLst>
        </pc:spChg>
        <pc:picChg chg="del">
          <ac:chgData name="Joseba Egia" userId="c69532da-ca1a-42fd-9c10-0669922cb726" providerId="ADAL" clId="{BC7C40F4-342C-4222-84A3-FDDF47EC3FA5}" dt="2023-12-23T11:02:12.168" v="650" actId="478"/>
          <ac:picMkLst>
            <pc:docMk/>
            <pc:sldMk cId="1910390978" sldId="415"/>
            <ac:picMk id="7" creationId="{33FC833B-4DF6-3A8A-8EA4-A366FA79A196}"/>
          </ac:picMkLst>
        </pc:picChg>
        <pc:picChg chg="del">
          <ac:chgData name="Joseba Egia" userId="c69532da-ca1a-42fd-9c10-0669922cb726" providerId="ADAL" clId="{BC7C40F4-342C-4222-84A3-FDDF47EC3FA5}" dt="2023-12-23T11:02:12.168" v="650" actId="478"/>
          <ac:picMkLst>
            <pc:docMk/>
            <pc:sldMk cId="1910390978" sldId="415"/>
            <ac:picMk id="8" creationId="{21277892-38A1-4CEB-34F6-73070C034FC7}"/>
          </ac:picMkLst>
        </pc:picChg>
        <pc:picChg chg="del">
          <ac:chgData name="Joseba Egia" userId="c69532da-ca1a-42fd-9c10-0669922cb726" providerId="ADAL" clId="{BC7C40F4-342C-4222-84A3-FDDF47EC3FA5}" dt="2023-12-23T11:02:12.168" v="650" actId="478"/>
          <ac:picMkLst>
            <pc:docMk/>
            <pc:sldMk cId="1910390978" sldId="415"/>
            <ac:picMk id="9" creationId="{57825A37-19C4-0FE1-2653-B8599DD8F2F3}"/>
          </ac:picMkLst>
        </pc:picChg>
        <pc:picChg chg="add mod">
          <ac:chgData name="Joseba Egia" userId="c69532da-ca1a-42fd-9c10-0669922cb726" providerId="ADAL" clId="{BC7C40F4-342C-4222-84A3-FDDF47EC3FA5}" dt="2023-12-24T08:59:30.546" v="4810" actId="1038"/>
          <ac:picMkLst>
            <pc:docMk/>
            <pc:sldMk cId="1910390978" sldId="415"/>
            <ac:picMk id="10" creationId="{04AAD126-ADBF-11AF-3147-B34ADD554B4A}"/>
          </ac:picMkLst>
        </pc:picChg>
        <pc:picChg chg="add mod">
          <ac:chgData name="Joseba Egia" userId="c69532da-ca1a-42fd-9c10-0669922cb726" providerId="ADAL" clId="{BC7C40F4-342C-4222-84A3-FDDF47EC3FA5}" dt="2023-12-24T08:59:30.546" v="4810" actId="1038"/>
          <ac:picMkLst>
            <pc:docMk/>
            <pc:sldMk cId="1910390978" sldId="415"/>
            <ac:picMk id="11" creationId="{2CD1156D-4120-27CC-B31B-F67317FAE4AE}"/>
          </ac:picMkLst>
        </pc:picChg>
        <pc:picChg chg="add mod">
          <ac:chgData name="Joseba Egia" userId="c69532da-ca1a-42fd-9c10-0669922cb726" providerId="ADAL" clId="{BC7C40F4-342C-4222-84A3-FDDF47EC3FA5}" dt="2023-12-24T08:59:30.546" v="4810" actId="1038"/>
          <ac:picMkLst>
            <pc:docMk/>
            <pc:sldMk cId="1910390978" sldId="415"/>
            <ac:picMk id="12" creationId="{723319E7-92CA-A675-06BE-170C70AD0838}"/>
          </ac:picMkLst>
        </pc:picChg>
        <pc:picChg chg="add mod">
          <ac:chgData name="Joseba Egia" userId="c69532da-ca1a-42fd-9c10-0669922cb726" providerId="ADAL" clId="{BC7C40F4-342C-4222-84A3-FDDF47EC3FA5}" dt="2023-12-24T08:59:30.546" v="4810" actId="1038"/>
          <ac:picMkLst>
            <pc:docMk/>
            <pc:sldMk cId="1910390978" sldId="415"/>
            <ac:picMk id="13" creationId="{ACCD31D4-80CB-0068-8776-B9CDD4F7612E}"/>
          </ac:picMkLst>
        </pc:picChg>
        <pc:picChg chg="add mod">
          <ac:chgData name="Joseba Egia" userId="c69532da-ca1a-42fd-9c10-0669922cb726" providerId="ADAL" clId="{BC7C40F4-342C-4222-84A3-FDDF47EC3FA5}" dt="2023-12-24T08:59:30.546" v="4810" actId="1038"/>
          <ac:picMkLst>
            <pc:docMk/>
            <pc:sldMk cId="1910390978" sldId="415"/>
            <ac:picMk id="16" creationId="{8E83C5EB-33EB-DCB6-1D19-FC633B1A99F2}"/>
          </ac:picMkLst>
        </pc:picChg>
      </pc:sldChg>
      <pc:sldChg chg="addSp delSp modSp add mod">
        <pc:chgData name="Joseba Egia" userId="c69532da-ca1a-42fd-9c10-0669922cb726" providerId="ADAL" clId="{BC7C40F4-342C-4222-84A3-FDDF47EC3FA5}" dt="2023-12-24T09:01:22.962" v="4822" actId="1076"/>
        <pc:sldMkLst>
          <pc:docMk/>
          <pc:sldMk cId="3309892613" sldId="416"/>
        </pc:sldMkLst>
        <pc:spChg chg="mod">
          <ac:chgData name="Joseba Egia" userId="c69532da-ca1a-42fd-9c10-0669922cb726" providerId="ADAL" clId="{BC7C40F4-342C-4222-84A3-FDDF47EC3FA5}" dt="2023-12-23T11:25:02.228" v="1401" actId="20577"/>
          <ac:spMkLst>
            <pc:docMk/>
            <pc:sldMk cId="3309892613" sldId="416"/>
            <ac:spMk id="2" creationId="{2734464D-1D21-E090-C6C2-5E3BBEC14AC2}"/>
          </ac:spMkLst>
        </pc:spChg>
        <pc:spChg chg="mod">
          <ac:chgData name="Joseba Egia" userId="c69532da-ca1a-42fd-9c10-0669922cb726" providerId="ADAL" clId="{BC7C40F4-342C-4222-84A3-FDDF47EC3FA5}" dt="2023-12-23T17:51:02.022" v="2736" actId="948"/>
          <ac:spMkLst>
            <pc:docMk/>
            <pc:sldMk cId="3309892613" sldId="416"/>
            <ac:spMk id="3" creationId="{9A7A454A-7C2B-3A6C-BB77-D6C8422BF98C}"/>
          </ac:spMkLst>
        </pc:spChg>
        <pc:spChg chg="del">
          <ac:chgData name="Joseba Egia" userId="c69532da-ca1a-42fd-9c10-0669922cb726" providerId="ADAL" clId="{BC7C40F4-342C-4222-84A3-FDDF47EC3FA5}" dt="2023-12-24T09:00:47.710" v="4811" actId="478"/>
          <ac:spMkLst>
            <pc:docMk/>
            <pc:sldMk cId="3309892613" sldId="416"/>
            <ac:spMk id="4" creationId="{F8A3667C-DE6D-8B68-591F-3A725987E402}"/>
          </ac:spMkLst>
        </pc:spChg>
        <pc:spChg chg="del">
          <ac:chgData name="Joseba Egia" userId="c69532da-ca1a-42fd-9c10-0669922cb726" providerId="ADAL" clId="{BC7C40F4-342C-4222-84A3-FDDF47EC3FA5}" dt="2023-12-24T09:00:47.710" v="4811" actId="478"/>
          <ac:spMkLst>
            <pc:docMk/>
            <pc:sldMk cId="3309892613" sldId="416"/>
            <ac:spMk id="5" creationId="{E1A8FEF3-B5E6-47BE-881A-DE090A817580}"/>
          </ac:spMkLst>
        </pc:spChg>
        <pc:spChg chg="mod">
          <ac:chgData name="Joseba Egia" userId="c69532da-ca1a-42fd-9c10-0669922cb726" providerId="ADAL" clId="{BC7C40F4-342C-4222-84A3-FDDF47EC3FA5}" dt="2023-12-24T09:01:00.099" v="4820" actId="14100"/>
          <ac:spMkLst>
            <pc:docMk/>
            <pc:sldMk cId="3309892613" sldId="416"/>
            <ac:spMk id="6" creationId="{A6929C54-8D30-F836-5CF4-C0F85521B9A7}"/>
          </ac:spMkLst>
        </pc:spChg>
        <pc:spChg chg="add mod">
          <ac:chgData name="Joseba Egia" userId="c69532da-ca1a-42fd-9c10-0669922cb726" providerId="ADAL" clId="{BC7C40F4-342C-4222-84A3-FDDF47EC3FA5}" dt="2023-12-24T09:00:52.867" v="4819" actId="1035"/>
          <ac:spMkLst>
            <pc:docMk/>
            <pc:sldMk cId="3309892613" sldId="416"/>
            <ac:spMk id="14" creationId="{655E2339-3B34-8DDF-736C-DFD845FB4D49}"/>
          </ac:spMkLst>
        </pc:spChg>
        <pc:spChg chg="add mod">
          <ac:chgData name="Joseba Egia" userId="c69532da-ca1a-42fd-9c10-0669922cb726" providerId="ADAL" clId="{BC7C40F4-342C-4222-84A3-FDDF47EC3FA5}" dt="2023-12-24T09:00:52.867" v="4819" actId="1035"/>
          <ac:spMkLst>
            <pc:docMk/>
            <pc:sldMk cId="3309892613" sldId="416"/>
            <ac:spMk id="15" creationId="{A5FD42B3-22FC-2C91-BB78-585AE25780ED}"/>
          </ac:spMkLst>
        </pc:spChg>
        <pc:picChg chg="del">
          <ac:chgData name="Joseba Egia" userId="c69532da-ca1a-42fd-9c10-0669922cb726" providerId="ADAL" clId="{BC7C40F4-342C-4222-84A3-FDDF47EC3FA5}" dt="2023-12-23T11:13:50.821" v="1083" actId="478"/>
          <ac:picMkLst>
            <pc:docMk/>
            <pc:sldMk cId="3309892613" sldId="416"/>
            <ac:picMk id="7" creationId="{33FC833B-4DF6-3A8A-8EA4-A366FA79A196}"/>
          </ac:picMkLst>
        </pc:picChg>
        <pc:picChg chg="del">
          <ac:chgData name="Joseba Egia" userId="c69532da-ca1a-42fd-9c10-0669922cb726" providerId="ADAL" clId="{BC7C40F4-342C-4222-84A3-FDDF47EC3FA5}" dt="2023-12-23T11:13:52.677" v="1084" actId="478"/>
          <ac:picMkLst>
            <pc:docMk/>
            <pc:sldMk cId="3309892613" sldId="416"/>
            <ac:picMk id="8" creationId="{21277892-38A1-4CEB-34F6-73070C034FC7}"/>
          </ac:picMkLst>
        </pc:picChg>
        <pc:picChg chg="mod">
          <ac:chgData name="Joseba Egia" userId="c69532da-ca1a-42fd-9c10-0669922cb726" providerId="ADAL" clId="{BC7C40F4-342C-4222-84A3-FDDF47EC3FA5}" dt="2023-12-23T11:14:45.796" v="1102" actId="554"/>
          <ac:picMkLst>
            <pc:docMk/>
            <pc:sldMk cId="3309892613" sldId="416"/>
            <ac:picMk id="9" creationId="{57825A37-19C4-0FE1-2653-B8599DD8F2F3}"/>
          </ac:picMkLst>
        </pc:picChg>
        <pc:picChg chg="add del mod">
          <ac:chgData name="Joseba Egia" userId="c69532da-ca1a-42fd-9c10-0669922cb726" providerId="ADAL" clId="{BC7C40F4-342C-4222-84A3-FDDF47EC3FA5}" dt="2023-12-23T17:03:43.523" v="1402" actId="478"/>
          <ac:picMkLst>
            <pc:docMk/>
            <pc:sldMk cId="3309892613" sldId="416"/>
            <ac:picMk id="10" creationId="{F96C49CA-7D8F-7DC2-B05C-A6765726D983}"/>
          </ac:picMkLst>
        </pc:picChg>
        <pc:picChg chg="add mod">
          <ac:chgData name="Joseba Egia" userId="c69532da-ca1a-42fd-9c10-0669922cb726" providerId="ADAL" clId="{BC7C40F4-342C-4222-84A3-FDDF47EC3FA5}" dt="2023-12-23T11:14:45.796" v="1102" actId="554"/>
          <ac:picMkLst>
            <pc:docMk/>
            <pc:sldMk cId="3309892613" sldId="416"/>
            <ac:picMk id="11" creationId="{0F5D7ADC-D7CA-9EC4-AE67-E397B8F39324}"/>
          </ac:picMkLst>
        </pc:picChg>
        <pc:picChg chg="add mod">
          <ac:chgData name="Joseba Egia" userId="c69532da-ca1a-42fd-9c10-0669922cb726" providerId="ADAL" clId="{BC7C40F4-342C-4222-84A3-FDDF47EC3FA5}" dt="2023-12-23T11:14:45.796" v="1102" actId="554"/>
          <ac:picMkLst>
            <pc:docMk/>
            <pc:sldMk cId="3309892613" sldId="416"/>
            <ac:picMk id="12" creationId="{8868C2B6-C64A-AD7E-0B5F-432280714258}"/>
          </ac:picMkLst>
        </pc:picChg>
        <pc:picChg chg="add mod">
          <ac:chgData name="Joseba Egia" userId="c69532da-ca1a-42fd-9c10-0669922cb726" providerId="ADAL" clId="{BC7C40F4-342C-4222-84A3-FDDF47EC3FA5}" dt="2023-12-23T17:04:00.005" v="1419" actId="1037"/>
          <ac:picMkLst>
            <pc:docMk/>
            <pc:sldMk cId="3309892613" sldId="416"/>
            <ac:picMk id="13" creationId="{6B6CC5B6-4D52-B285-6A28-93F935C9F969}"/>
          </ac:picMkLst>
        </pc:picChg>
        <pc:picChg chg="add mod">
          <ac:chgData name="Joseba Egia" userId="c69532da-ca1a-42fd-9c10-0669922cb726" providerId="ADAL" clId="{BC7C40F4-342C-4222-84A3-FDDF47EC3FA5}" dt="2023-12-24T09:01:22.962" v="4822" actId="1076"/>
          <ac:picMkLst>
            <pc:docMk/>
            <pc:sldMk cId="3309892613" sldId="416"/>
            <ac:picMk id="16" creationId="{31815DFD-F42F-4B7D-F102-BD54303DBBD7}"/>
          </ac:picMkLst>
        </pc:picChg>
      </pc:sldChg>
      <pc:sldChg chg="addSp delSp modSp add mod">
        <pc:chgData name="Joseba Egia" userId="c69532da-ca1a-42fd-9c10-0669922cb726" providerId="ADAL" clId="{BC7C40F4-342C-4222-84A3-FDDF47EC3FA5}" dt="2023-12-24T09:03:47.252" v="4834" actId="1076"/>
        <pc:sldMkLst>
          <pc:docMk/>
          <pc:sldMk cId="3089792539" sldId="417"/>
        </pc:sldMkLst>
        <pc:spChg chg="mod">
          <ac:chgData name="Joseba Egia" userId="c69532da-ca1a-42fd-9c10-0669922cb726" providerId="ADAL" clId="{BC7C40F4-342C-4222-84A3-FDDF47EC3FA5}" dt="2023-12-23T17:04:54.953" v="1424" actId="20577"/>
          <ac:spMkLst>
            <pc:docMk/>
            <pc:sldMk cId="3089792539" sldId="417"/>
            <ac:spMk id="2" creationId="{2734464D-1D21-E090-C6C2-5E3BBEC14AC2}"/>
          </ac:spMkLst>
        </pc:spChg>
        <pc:spChg chg="mod">
          <ac:chgData name="Joseba Egia" userId="c69532da-ca1a-42fd-9c10-0669922cb726" providerId="ADAL" clId="{BC7C40F4-342C-4222-84A3-FDDF47EC3FA5}" dt="2023-12-23T17:51:30.719" v="2738" actId="948"/>
          <ac:spMkLst>
            <pc:docMk/>
            <pc:sldMk cId="3089792539" sldId="417"/>
            <ac:spMk id="3" creationId="{9A7A454A-7C2B-3A6C-BB77-D6C8422BF98C}"/>
          </ac:spMkLst>
        </pc:spChg>
        <pc:spChg chg="mod">
          <ac:chgData name="Joseba Egia" userId="c69532da-ca1a-42fd-9c10-0669922cb726" providerId="ADAL" clId="{BC7C40F4-342C-4222-84A3-FDDF47EC3FA5}" dt="2023-12-24T09:02:57.333" v="4823" actId="14100"/>
          <ac:spMkLst>
            <pc:docMk/>
            <pc:sldMk cId="3089792539" sldId="417"/>
            <ac:spMk id="4" creationId="{F8A3667C-DE6D-8B68-591F-3A725987E402}"/>
          </ac:spMkLst>
        </pc:spChg>
        <pc:spChg chg="mod">
          <ac:chgData name="Joseba Egia" userId="c69532da-ca1a-42fd-9c10-0669922cb726" providerId="ADAL" clId="{BC7C40F4-342C-4222-84A3-FDDF47EC3FA5}" dt="2023-12-24T09:03:00.683" v="4824" actId="14100"/>
          <ac:spMkLst>
            <pc:docMk/>
            <pc:sldMk cId="3089792539" sldId="417"/>
            <ac:spMk id="5" creationId="{E1A8FEF3-B5E6-47BE-881A-DE090A817580}"/>
          </ac:spMkLst>
        </pc:spChg>
        <pc:spChg chg="mod">
          <ac:chgData name="Joseba Egia" userId="c69532da-ca1a-42fd-9c10-0669922cb726" providerId="ADAL" clId="{BC7C40F4-342C-4222-84A3-FDDF47EC3FA5}" dt="2023-12-24T09:02:57.333" v="4823" actId="14100"/>
          <ac:spMkLst>
            <pc:docMk/>
            <pc:sldMk cId="3089792539" sldId="417"/>
            <ac:spMk id="6" creationId="{A6929C54-8D30-F836-5CF4-C0F85521B9A7}"/>
          </ac:spMkLst>
        </pc:spChg>
        <pc:spChg chg="add mod">
          <ac:chgData name="Joseba Egia" userId="c69532da-ca1a-42fd-9c10-0669922cb726" providerId="ADAL" clId="{BC7C40F4-342C-4222-84A3-FDDF47EC3FA5}" dt="2023-12-23T17:51:30.719" v="2738" actId="948"/>
          <ac:spMkLst>
            <pc:docMk/>
            <pc:sldMk cId="3089792539" sldId="417"/>
            <ac:spMk id="7" creationId="{1DD83955-C868-9767-795A-12FAE5D338BE}"/>
          </ac:spMkLst>
        </pc:spChg>
        <pc:picChg chg="add mod">
          <ac:chgData name="Joseba Egia" userId="c69532da-ca1a-42fd-9c10-0669922cb726" providerId="ADAL" clId="{BC7C40F4-342C-4222-84A3-FDDF47EC3FA5}" dt="2023-12-24T08:29:49.910" v="4321" actId="1037"/>
          <ac:picMkLst>
            <pc:docMk/>
            <pc:sldMk cId="3089792539" sldId="417"/>
            <ac:picMk id="8" creationId="{29D624DB-DC31-E5C7-0DBD-FD4E78F22C00}"/>
          </ac:picMkLst>
        </pc:picChg>
        <pc:picChg chg="del">
          <ac:chgData name="Joseba Egia" userId="c69532da-ca1a-42fd-9c10-0669922cb726" providerId="ADAL" clId="{BC7C40F4-342C-4222-84A3-FDDF47EC3FA5}" dt="2023-12-23T11:20:08.771" v="1261" actId="478"/>
          <ac:picMkLst>
            <pc:docMk/>
            <pc:sldMk cId="3089792539" sldId="417"/>
            <ac:picMk id="9" creationId="{57825A37-19C4-0FE1-2653-B8599DD8F2F3}"/>
          </ac:picMkLst>
        </pc:picChg>
        <pc:picChg chg="del">
          <ac:chgData name="Joseba Egia" userId="c69532da-ca1a-42fd-9c10-0669922cb726" providerId="ADAL" clId="{BC7C40F4-342C-4222-84A3-FDDF47EC3FA5}" dt="2023-12-23T11:20:08.771" v="1261" actId="478"/>
          <ac:picMkLst>
            <pc:docMk/>
            <pc:sldMk cId="3089792539" sldId="417"/>
            <ac:picMk id="10" creationId="{F96C49CA-7D8F-7DC2-B05C-A6765726D983}"/>
          </ac:picMkLst>
        </pc:picChg>
        <pc:picChg chg="del">
          <ac:chgData name="Joseba Egia" userId="c69532da-ca1a-42fd-9c10-0669922cb726" providerId="ADAL" clId="{BC7C40F4-342C-4222-84A3-FDDF47EC3FA5}" dt="2023-12-23T11:20:08.771" v="1261" actId="478"/>
          <ac:picMkLst>
            <pc:docMk/>
            <pc:sldMk cId="3089792539" sldId="417"/>
            <ac:picMk id="11" creationId="{0F5D7ADC-D7CA-9EC4-AE67-E397B8F39324}"/>
          </ac:picMkLst>
        </pc:picChg>
        <pc:picChg chg="del">
          <ac:chgData name="Joseba Egia" userId="c69532da-ca1a-42fd-9c10-0669922cb726" providerId="ADAL" clId="{BC7C40F4-342C-4222-84A3-FDDF47EC3FA5}" dt="2023-12-23T11:20:08.771" v="1261" actId="478"/>
          <ac:picMkLst>
            <pc:docMk/>
            <pc:sldMk cId="3089792539" sldId="417"/>
            <ac:picMk id="12" creationId="{8868C2B6-C64A-AD7E-0B5F-432280714258}"/>
          </ac:picMkLst>
        </pc:picChg>
        <pc:picChg chg="add mod">
          <ac:chgData name="Joseba Egia" userId="c69532da-ca1a-42fd-9c10-0669922cb726" providerId="ADAL" clId="{BC7C40F4-342C-4222-84A3-FDDF47EC3FA5}" dt="2023-12-24T09:03:47.252" v="4834" actId="1076"/>
          <ac:picMkLst>
            <pc:docMk/>
            <pc:sldMk cId="3089792539" sldId="417"/>
            <ac:picMk id="13" creationId="{A10F69FF-D173-8A16-6A65-5831BF16D9F7}"/>
          </ac:picMkLst>
        </pc:picChg>
        <pc:picChg chg="add mod">
          <ac:chgData name="Joseba Egia" userId="c69532da-ca1a-42fd-9c10-0669922cb726" providerId="ADAL" clId="{BC7C40F4-342C-4222-84A3-FDDF47EC3FA5}" dt="2023-12-24T08:29:49.910" v="4321" actId="1037"/>
          <ac:picMkLst>
            <pc:docMk/>
            <pc:sldMk cId="3089792539" sldId="417"/>
            <ac:picMk id="9218" creationId="{C209F283-657A-6D44-C543-1C5F30662311}"/>
          </ac:picMkLst>
        </pc:picChg>
        <pc:picChg chg="add mod">
          <ac:chgData name="Joseba Egia" userId="c69532da-ca1a-42fd-9c10-0669922cb726" providerId="ADAL" clId="{BC7C40F4-342C-4222-84A3-FDDF47EC3FA5}" dt="2023-12-24T08:29:49.910" v="4321" actId="1037"/>
          <ac:picMkLst>
            <pc:docMk/>
            <pc:sldMk cId="3089792539" sldId="417"/>
            <ac:picMk id="9220" creationId="{95C8B066-3BB2-9C0D-69FE-F359B715F60D}"/>
          </ac:picMkLst>
        </pc:picChg>
        <pc:picChg chg="add mod">
          <ac:chgData name="Joseba Egia" userId="c69532da-ca1a-42fd-9c10-0669922cb726" providerId="ADAL" clId="{BC7C40F4-342C-4222-84A3-FDDF47EC3FA5}" dt="2023-12-24T09:03:43.130" v="4833" actId="1076"/>
          <ac:picMkLst>
            <pc:docMk/>
            <pc:sldMk cId="3089792539" sldId="417"/>
            <ac:picMk id="9222" creationId="{3F622154-EDAA-4034-5514-EFB266E8EEEB}"/>
          </ac:picMkLst>
        </pc:picChg>
      </pc:sldChg>
      <pc:sldChg chg="addSp delSp modSp add mod">
        <pc:chgData name="Joseba Egia" userId="c69532da-ca1a-42fd-9c10-0669922cb726" providerId="ADAL" clId="{BC7C40F4-342C-4222-84A3-FDDF47EC3FA5}" dt="2023-12-24T08:39:25.940" v="4372"/>
        <pc:sldMkLst>
          <pc:docMk/>
          <pc:sldMk cId="3966802896" sldId="418"/>
        </pc:sldMkLst>
        <pc:spChg chg="mod">
          <ac:chgData name="Joseba Egia" userId="c69532da-ca1a-42fd-9c10-0669922cb726" providerId="ADAL" clId="{BC7C40F4-342C-4222-84A3-FDDF47EC3FA5}" dt="2023-12-23T17:05:53.343" v="1468"/>
          <ac:spMkLst>
            <pc:docMk/>
            <pc:sldMk cId="3966802896" sldId="418"/>
            <ac:spMk id="2" creationId="{2734464D-1D21-E090-C6C2-5E3BBEC14AC2}"/>
          </ac:spMkLst>
        </pc:spChg>
        <pc:spChg chg="mod">
          <ac:chgData name="Joseba Egia" userId="c69532da-ca1a-42fd-9c10-0669922cb726" providerId="ADAL" clId="{BC7C40F4-342C-4222-84A3-FDDF47EC3FA5}" dt="2023-12-23T17:51:14.347" v="2737" actId="948"/>
          <ac:spMkLst>
            <pc:docMk/>
            <pc:sldMk cId="3966802896" sldId="418"/>
            <ac:spMk id="3" creationId="{9A7A454A-7C2B-3A6C-BB77-D6C8422BF98C}"/>
          </ac:spMkLst>
        </pc:spChg>
        <pc:spChg chg="mod">
          <ac:chgData name="Joseba Egia" userId="c69532da-ca1a-42fd-9c10-0669922cb726" providerId="ADAL" clId="{BC7C40F4-342C-4222-84A3-FDDF47EC3FA5}" dt="2023-12-24T08:39:25.940" v="4372"/>
          <ac:spMkLst>
            <pc:docMk/>
            <pc:sldMk cId="3966802896" sldId="418"/>
            <ac:spMk id="6" creationId="{A6929C54-8D30-F836-5CF4-C0F85521B9A7}"/>
          </ac:spMkLst>
        </pc:spChg>
        <pc:picChg chg="add mod">
          <ac:chgData name="Joseba Egia" userId="c69532da-ca1a-42fd-9c10-0669922cb726" providerId="ADAL" clId="{BC7C40F4-342C-4222-84A3-FDDF47EC3FA5}" dt="2023-12-24T08:27:20.918" v="4264" actId="554"/>
          <ac:picMkLst>
            <pc:docMk/>
            <pc:sldMk cId="3966802896" sldId="418"/>
            <ac:picMk id="7" creationId="{F6D7F29F-0C2F-B9F7-6EE3-F5EBCB9DC6B7}"/>
          </ac:picMkLst>
        </pc:picChg>
        <pc:picChg chg="add mod">
          <ac:chgData name="Joseba Egia" userId="c69532da-ca1a-42fd-9c10-0669922cb726" providerId="ADAL" clId="{BC7C40F4-342C-4222-84A3-FDDF47EC3FA5}" dt="2023-12-24T08:27:20.918" v="4264" actId="554"/>
          <ac:picMkLst>
            <pc:docMk/>
            <pc:sldMk cId="3966802896" sldId="418"/>
            <ac:picMk id="8" creationId="{BC0B8833-DAE4-F43A-6E5D-DDA333EE42B6}"/>
          </ac:picMkLst>
        </pc:picChg>
        <pc:picChg chg="del">
          <ac:chgData name="Joseba Egia" userId="c69532da-ca1a-42fd-9c10-0669922cb726" providerId="ADAL" clId="{BC7C40F4-342C-4222-84A3-FDDF47EC3FA5}" dt="2023-12-23T17:15:33.749" v="1595" actId="478"/>
          <ac:picMkLst>
            <pc:docMk/>
            <pc:sldMk cId="3966802896" sldId="418"/>
            <ac:picMk id="9" creationId="{57825A37-19C4-0FE1-2653-B8599DD8F2F3}"/>
          </ac:picMkLst>
        </pc:picChg>
        <pc:picChg chg="add mod">
          <ac:chgData name="Joseba Egia" userId="c69532da-ca1a-42fd-9c10-0669922cb726" providerId="ADAL" clId="{BC7C40F4-342C-4222-84A3-FDDF47EC3FA5}" dt="2023-12-24T08:27:20.918" v="4264" actId="554"/>
          <ac:picMkLst>
            <pc:docMk/>
            <pc:sldMk cId="3966802896" sldId="418"/>
            <ac:picMk id="10" creationId="{5F42B328-617F-9880-9DA8-8D125D1B0A87}"/>
          </ac:picMkLst>
        </pc:picChg>
        <pc:picChg chg="del">
          <ac:chgData name="Joseba Egia" userId="c69532da-ca1a-42fd-9c10-0669922cb726" providerId="ADAL" clId="{BC7C40F4-342C-4222-84A3-FDDF47EC3FA5}" dt="2023-12-23T17:14:05.631" v="1589" actId="478"/>
          <ac:picMkLst>
            <pc:docMk/>
            <pc:sldMk cId="3966802896" sldId="418"/>
            <ac:picMk id="11" creationId="{0F5D7ADC-D7CA-9EC4-AE67-E397B8F39324}"/>
          </ac:picMkLst>
        </pc:picChg>
        <pc:picChg chg="del">
          <ac:chgData name="Joseba Egia" userId="c69532da-ca1a-42fd-9c10-0669922cb726" providerId="ADAL" clId="{BC7C40F4-342C-4222-84A3-FDDF47EC3FA5}" dt="2023-12-23T17:15:33.749" v="1595" actId="478"/>
          <ac:picMkLst>
            <pc:docMk/>
            <pc:sldMk cId="3966802896" sldId="418"/>
            <ac:picMk id="12" creationId="{8868C2B6-C64A-AD7E-0B5F-432280714258}"/>
          </ac:picMkLst>
        </pc:picChg>
        <pc:picChg chg="del">
          <ac:chgData name="Joseba Egia" userId="c69532da-ca1a-42fd-9c10-0669922cb726" providerId="ADAL" clId="{BC7C40F4-342C-4222-84A3-FDDF47EC3FA5}" dt="2023-12-23T17:14:09.862" v="1590" actId="478"/>
          <ac:picMkLst>
            <pc:docMk/>
            <pc:sldMk cId="3966802896" sldId="418"/>
            <ac:picMk id="13" creationId="{6B6CC5B6-4D52-B285-6A28-93F935C9F969}"/>
          </ac:picMkLst>
        </pc:picChg>
      </pc:sldChg>
      <pc:sldChg chg="addSp modSp add mod">
        <pc:chgData name="Joseba Egia" userId="c69532da-ca1a-42fd-9c10-0669922cb726" providerId="ADAL" clId="{BC7C40F4-342C-4222-84A3-FDDF47EC3FA5}" dt="2023-12-24T09:07:11.093" v="4841" actId="554"/>
        <pc:sldMkLst>
          <pc:docMk/>
          <pc:sldMk cId="3596711640" sldId="419"/>
        </pc:sldMkLst>
        <pc:spChg chg="mod">
          <ac:chgData name="Joseba Egia" userId="c69532da-ca1a-42fd-9c10-0669922cb726" providerId="ADAL" clId="{BC7C40F4-342C-4222-84A3-FDDF47EC3FA5}" dt="2023-12-23T17:22:01.251" v="1756"/>
          <ac:spMkLst>
            <pc:docMk/>
            <pc:sldMk cId="3596711640" sldId="419"/>
            <ac:spMk id="2" creationId="{2734464D-1D21-E090-C6C2-5E3BBEC14AC2}"/>
          </ac:spMkLst>
        </pc:spChg>
        <pc:spChg chg="mod">
          <ac:chgData name="Joseba Egia" userId="c69532da-ca1a-42fd-9c10-0669922cb726" providerId="ADAL" clId="{BC7C40F4-342C-4222-84A3-FDDF47EC3FA5}" dt="2023-12-23T17:51:48.309" v="2739" actId="948"/>
          <ac:spMkLst>
            <pc:docMk/>
            <pc:sldMk cId="3596711640" sldId="419"/>
            <ac:spMk id="3" creationId="{9A7A454A-7C2B-3A6C-BB77-D6C8422BF98C}"/>
          </ac:spMkLst>
        </pc:spChg>
        <pc:spChg chg="mod">
          <ac:chgData name="Joseba Egia" userId="c69532da-ca1a-42fd-9c10-0669922cb726" providerId="ADAL" clId="{BC7C40F4-342C-4222-84A3-FDDF47EC3FA5}" dt="2023-12-23T17:28:24.404" v="2081" actId="1036"/>
          <ac:spMkLst>
            <pc:docMk/>
            <pc:sldMk cId="3596711640" sldId="419"/>
            <ac:spMk id="4" creationId="{F8A3667C-DE6D-8B68-591F-3A725987E402}"/>
          </ac:spMkLst>
        </pc:spChg>
        <pc:spChg chg="mod">
          <ac:chgData name="Joseba Egia" userId="c69532da-ca1a-42fd-9c10-0669922cb726" providerId="ADAL" clId="{BC7C40F4-342C-4222-84A3-FDDF47EC3FA5}" dt="2023-12-23T17:28:24.404" v="2081" actId="1036"/>
          <ac:spMkLst>
            <pc:docMk/>
            <pc:sldMk cId="3596711640" sldId="419"/>
            <ac:spMk id="5" creationId="{E1A8FEF3-B5E6-47BE-881A-DE090A817580}"/>
          </ac:spMkLst>
        </pc:spChg>
        <pc:spChg chg="mod">
          <ac:chgData name="Joseba Egia" userId="c69532da-ca1a-42fd-9c10-0669922cb726" providerId="ADAL" clId="{BC7C40F4-342C-4222-84A3-FDDF47EC3FA5}" dt="2023-12-24T08:47:12.584" v="4780" actId="20577"/>
          <ac:spMkLst>
            <pc:docMk/>
            <pc:sldMk cId="3596711640" sldId="419"/>
            <ac:spMk id="6" creationId="{A6929C54-8D30-F836-5CF4-C0F85521B9A7}"/>
          </ac:spMkLst>
        </pc:spChg>
        <pc:spChg chg="mod">
          <ac:chgData name="Joseba Egia" userId="c69532da-ca1a-42fd-9c10-0669922cb726" providerId="ADAL" clId="{BC7C40F4-342C-4222-84A3-FDDF47EC3FA5}" dt="2023-12-23T17:51:48.309" v="2739" actId="948"/>
          <ac:spMkLst>
            <pc:docMk/>
            <pc:sldMk cId="3596711640" sldId="419"/>
            <ac:spMk id="7" creationId="{1DD83955-C868-9767-795A-12FAE5D338BE}"/>
          </ac:spMkLst>
        </pc:spChg>
        <pc:picChg chg="add mod">
          <ac:chgData name="Joseba Egia" userId="c69532da-ca1a-42fd-9c10-0669922cb726" providerId="ADAL" clId="{BC7C40F4-342C-4222-84A3-FDDF47EC3FA5}" dt="2023-12-24T09:07:11.093" v="4841" actId="554"/>
          <ac:picMkLst>
            <pc:docMk/>
            <pc:sldMk cId="3596711640" sldId="419"/>
            <ac:picMk id="8" creationId="{30F21159-23C0-5769-A452-EEA900A12D5C}"/>
          </ac:picMkLst>
        </pc:picChg>
        <pc:picChg chg="add mod">
          <ac:chgData name="Joseba Egia" userId="c69532da-ca1a-42fd-9c10-0669922cb726" providerId="ADAL" clId="{BC7C40F4-342C-4222-84A3-FDDF47EC3FA5}" dt="2023-12-24T09:07:11.093" v="4841" actId="554"/>
          <ac:picMkLst>
            <pc:docMk/>
            <pc:sldMk cId="3596711640" sldId="419"/>
            <ac:picMk id="10242" creationId="{3171AD82-7D5F-27DF-BE6C-619D02840B50}"/>
          </ac:picMkLst>
        </pc:picChg>
        <pc:picChg chg="add mod">
          <ac:chgData name="Joseba Egia" userId="c69532da-ca1a-42fd-9c10-0669922cb726" providerId="ADAL" clId="{BC7C40F4-342C-4222-84A3-FDDF47EC3FA5}" dt="2023-12-24T09:07:11.093" v="4841" actId="554"/>
          <ac:picMkLst>
            <pc:docMk/>
            <pc:sldMk cId="3596711640" sldId="419"/>
            <ac:picMk id="10244" creationId="{2829BF7D-7D21-6941-6D5D-5B3510B67658}"/>
          </ac:picMkLst>
        </pc:picChg>
      </pc:sldChg>
      <pc:sldChg chg="addSp modSp add mod">
        <pc:chgData name="Joseba Egia" userId="c69532da-ca1a-42fd-9c10-0669922cb726" providerId="ADAL" clId="{BC7C40F4-342C-4222-84A3-FDDF47EC3FA5}" dt="2023-12-24T08:46:01.160" v="4695" actId="20577"/>
        <pc:sldMkLst>
          <pc:docMk/>
          <pc:sldMk cId="1641265091" sldId="420"/>
        </pc:sldMkLst>
        <pc:spChg chg="mod">
          <ac:chgData name="Joseba Egia" userId="c69532da-ca1a-42fd-9c10-0669922cb726" providerId="ADAL" clId="{BC7C40F4-342C-4222-84A3-FDDF47EC3FA5}" dt="2023-12-23T17:27:23.489" v="2029"/>
          <ac:spMkLst>
            <pc:docMk/>
            <pc:sldMk cId="1641265091" sldId="420"/>
            <ac:spMk id="2" creationId="{2734464D-1D21-E090-C6C2-5E3BBEC14AC2}"/>
          </ac:spMkLst>
        </pc:spChg>
        <pc:spChg chg="mod">
          <ac:chgData name="Joseba Egia" userId="c69532da-ca1a-42fd-9c10-0669922cb726" providerId="ADAL" clId="{BC7C40F4-342C-4222-84A3-FDDF47EC3FA5}" dt="2023-12-23T17:52:03.267" v="2740" actId="948"/>
          <ac:spMkLst>
            <pc:docMk/>
            <pc:sldMk cId="1641265091" sldId="420"/>
            <ac:spMk id="3" creationId="{9A7A454A-7C2B-3A6C-BB77-D6C8422BF98C}"/>
          </ac:spMkLst>
        </pc:spChg>
        <pc:spChg chg="mod">
          <ac:chgData name="Joseba Egia" userId="c69532da-ca1a-42fd-9c10-0669922cb726" providerId="ADAL" clId="{BC7C40F4-342C-4222-84A3-FDDF47EC3FA5}" dt="2023-12-23T17:30:07.361" v="2175" actId="1036"/>
          <ac:spMkLst>
            <pc:docMk/>
            <pc:sldMk cId="1641265091" sldId="420"/>
            <ac:spMk id="4" creationId="{F8A3667C-DE6D-8B68-591F-3A725987E402}"/>
          </ac:spMkLst>
        </pc:spChg>
        <pc:spChg chg="mod">
          <ac:chgData name="Joseba Egia" userId="c69532da-ca1a-42fd-9c10-0669922cb726" providerId="ADAL" clId="{BC7C40F4-342C-4222-84A3-FDDF47EC3FA5}" dt="2023-12-23T17:30:07.361" v="2175" actId="1036"/>
          <ac:spMkLst>
            <pc:docMk/>
            <pc:sldMk cId="1641265091" sldId="420"/>
            <ac:spMk id="5" creationId="{E1A8FEF3-B5E6-47BE-881A-DE090A817580}"/>
          </ac:spMkLst>
        </pc:spChg>
        <pc:spChg chg="mod">
          <ac:chgData name="Joseba Egia" userId="c69532da-ca1a-42fd-9c10-0669922cb726" providerId="ADAL" clId="{BC7C40F4-342C-4222-84A3-FDDF47EC3FA5}" dt="2023-12-24T08:46:01.160" v="4695" actId="20577"/>
          <ac:spMkLst>
            <pc:docMk/>
            <pc:sldMk cId="1641265091" sldId="420"/>
            <ac:spMk id="6" creationId="{A6929C54-8D30-F836-5CF4-C0F85521B9A7}"/>
          </ac:spMkLst>
        </pc:spChg>
        <pc:spChg chg="mod">
          <ac:chgData name="Joseba Egia" userId="c69532da-ca1a-42fd-9c10-0669922cb726" providerId="ADAL" clId="{BC7C40F4-342C-4222-84A3-FDDF47EC3FA5}" dt="2023-12-23T17:52:03.267" v="2740" actId="948"/>
          <ac:spMkLst>
            <pc:docMk/>
            <pc:sldMk cId="1641265091" sldId="420"/>
            <ac:spMk id="7" creationId="{1DD83955-C868-9767-795A-12FAE5D338BE}"/>
          </ac:spMkLst>
        </pc:spChg>
        <pc:picChg chg="add mod">
          <ac:chgData name="Joseba Egia" userId="c69532da-ca1a-42fd-9c10-0669922cb726" providerId="ADAL" clId="{BC7C40F4-342C-4222-84A3-FDDF47EC3FA5}" dt="2023-12-24T08:32:10.549" v="4353" actId="1076"/>
          <ac:picMkLst>
            <pc:docMk/>
            <pc:sldMk cId="1641265091" sldId="420"/>
            <ac:picMk id="8" creationId="{298B0132-3D4E-C957-885B-6A3FB04B0D29}"/>
          </ac:picMkLst>
        </pc:picChg>
        <pc:picChg chg="add mod">
          <ac:chgData name="Joseba Egia" userId="c69532da-ca1a-42fd-9c10-0669922cb726" providerId="ADAL" clId="{BC7C40F4-342C-4222-84A3-FDDF47EC3FA5}" dt="2023-12-24T08:34:02.670" v="4358" actId="1076"/>
          <ac:picMkLst>
            <pc:docMk/>
            <pc:sldMk cId="1641265091" sldId="420"/>
            <ac:picMk id="9" creationId="{7F268FA5-8427-2B03-2B04-81B3E63F3B0B}"/>
          </ac:picMkLst>
        </pc:picChg>
        <pc:picChg chg="add mod">
          <ac:chgData name="Joseba Egia" userId="c69532da-ca1a-42fd-9c10-0669922cb726" providerId="ADAL" clId="{BC7C40F4-342C-4222-84A3-FDDF47EC3FA5}" dt="2023-12-24T08:34:06.352" v="4359" actId="1076"/>
          <ac:picMkLst>
            <pc:docMk/>
            <pc:sldMk cId="1641265091" sldId="420"/>
            <ac:picMk id="11266" creationId="{40EE8496-C7B0-E4DB-D1AF-0D17857AA5AD}"/>
          </ac:picMkLst>
        </pc:picChg>
      </pc:sldChg>
      <pc:sldChg chg="addSp delSp modSp add mod">
        <pc:chgData name="Joseba Egia" userId="c69532da-ca1a-42fd-9c10-0669922cb726" providerId="ADAL" clId="{BC7C40F4-342C-4222-84A3-FDDF47EC3FA5}" dt="2023-12-24T08:43:29.043" v="4590"/>
        <pc:sldMkLst>
          <pc:docMk/>
          <pc:sldMk cId="443615360" sldId="421"/>
        </pc:sldMkLst>
        <pc:spChg chg="mod">
          <ac:chgData name="Joseba Egia" userId="c69532da-ca1a-42fd-9c10-0669922cb726" providerId="ADAL" clId="{BC7C40F4-342C-4222-84A3-FDDF47EC3FA5}" dt="2023-12-23T17:31:56.796" v="2302" actId="20577"/>
          <ac:spMkLst>
            <pc:docMk/>
            <pc:sldMk cId="443615360" sldId="421"/>
            <ac:spMk id="2" creationId="{2734464D-1D21-E090-C6C2-5E3BBEC14AC2}"/>
          </ac:spMkLst>
        </pc:spChg>
        <pc:spChg chg="mod">
          <ac:chgData name="Joseba Egia" userId="c69532da-ca1a-42fd-9c10-0669922cb726" providerId="ADAL" clId="{BC7C40F4-342C-4222-84A3-FDDF47EC3FA5}" dt="2023-12-23T17:52:16.831" v="2741" actId="948"/>
          <ac:spMkLst>
            <pc:docMk/>
            <pc:sldMk cId="443615360" sldId="421"/>
            <ac:spMk id="3" creationId="{9A7A454A-7C2B-3A6C-BB77-D6C8422BF98C}"/>
          </ac:spMkLst>
        </pc:spChg>
        <pc:spChg chg="mod">
          <ac:chgData name="Joseba Egia" userId="c69532da-ca1a-42fd-9c10-0669922cb726" providerId="ADAL" clId="{BC7C40F4-342C-4222-84A3-FDDF47EC3FA5}" dt="2023-12-24T08:43:29.043" v="4590"/>
          <ac:spMkLst>
            <pc:docMk/>
            <pc:sldMk cId="443615360" sldId="421"/>
            <ac:spMk id="6" creationId="{A6929C54-8D30-F836-5CF4-C0F85521B9A7}"/>
          </ac:spMkLst>
        </pc:spChg>
        <pc:picChg chg="del">
          <ac:chgData name="Joseba Egia" userId="c69532da-ca1a-42fd-9c10-0669922cb726" providerId="ADAL" clId="{BC7C40F4-342C-4222-84A3-FDDF47EC3FA5}" dt="2023-12-23T17:32:03.910" v="2304" actId="478"/>
          <ac:picMkLst>
            <pc:docMk/>
            <pc:sldMk cId="443615360" sldId="421"/>
            <ac:picMk id="7" creationId="{33FC833B-4DF6-3A8A-8EA4-A366FA79A196}"/>
          </ac:picMkLst>
        </pc:picChg>
        <pc:picChg chg="del">
          <ac:chgData name="Joseba Egia" userId="c69532da-ca1a-42fd-9c10-0669922cb726" providerId="ADAL" clId="{BC7C40F4-342C-4222-84A3-FDDF47EC3FA5}" dt="2023-12-23T17:32:03.910" v="2304" actId="478"/>
          <ac:picMkLst>
            <pc:docMk/>
            <pc:sldMk cId="443615360" sldId="421"/>
            <ac:picMk id="8" creationId="{21277892-38A1-4CEB-34F6-73070C034FC7}"/>
          </ac:picMkLst>
        </pc:picChg>
        <pc:picChg chg="del">
          <ac:chgData name="Joseba Egia" userId="c69532da-ca1a-42fd-9c10-0669922cb726" providerId="ADAL" clId="{BC7C40F4-342C-4222-84A3-FDDF47EC3FA5}" dt="2023-12-23T17:32:03.910" v="2304" actId="478"/>
          <ac:picMkLst>
            <pc:docMk/>
            <pc:sldMk cId="443615360" sldId="421"/>
            <ac:picMk id="9" creationId="{57825A37-19C4-0FE1-2653-B8599DD8F2F3}"/>
          </ac:picMkLst>
        </pc:picChg>
        <pc:picChg chg="add mod">
          <ac:chgData name="Joseba Egia" userId="c69532da-ca1a-42fd-9c10-0669922cb726" providerId="ADAL" clId="{BC7C40F4-342C-4222-84A3-FDDF47EC3FA5}" dt="2023-12-24T08:34:41.435" v="4361" actId="1076"/>
          <ac:picMkLst>
            <pc:docMk/>
            <pc:sldMk cId="443615360" sldId="421"/>
            <ac:picMk id="10" creationId="{3A099B44-23AB-80B3-45F4-3C94ADEBE13B}"/>
          </ac:picMkLst>
        </pc:picChg>
      </pc:sldChg>
      <pc:sldChg chg="addSp modSp add mod">
        <pc:chgData name="Joseba Egia" userId="c69532da-ca1a-42fd-9c10-0669922cb726" providerId="ADAL" clId="{BC7C40F4-342C-4222-84A3-FDDF47EC3FA5}" dt="2023-12-24T08:41:57.742" v="4567" actId="20577"/>
        <pc:sldMkLst>
          <pc:docMk/>
          <pc:sldMk cId="358602077" sldId="422"/>
        </pc:sldMkLst>
        <pc:spChg chg="mod">
          <ac:chgData name="Joseba Egia" userId="c69532da-ca1a-42fd-9c10-0669922cb726" providerId="ADAL" clId="{BC7C40F4-342C-4222-84A3-FDDF47EC3FA5}" dt="2023-12-23T17:33:59.816" v="2429"/>
          <ac:spMkLst>
            <pc:docMk/>
            <pc:sldMk cId="358602077" sldId="422"/>
            <ac:spMk id="2" creationId="{2734464D-1D21-E090-C6C2-5E3BBEC14AC2}"/>
          </ac:spMkLst>
        </pc:spChg>
        <pc:spChg chg="mod">
          <ac:chgData name="Joseba Egia" userId="c69532da-ca1a-42fd-9c10-0669922cb726" providerId="ADAL" clId="{BC7C40F4-342C-4222-84A3-FDDF47EC3FA5}" dt="2023-12-23T17:52:22.195" v="2742" actId="948"/>
          <ac:spMkLst>
            <pc:docMk/>
            <pc:sldMk cId="358602077" sldId="422"/>
            <ac:spMk id="3" creationId="{9A7A454A-7C2B-3A6C-BB77-D6C8422BF98C}"/>
          </ac:spMkLst>
        </pc:spChg>
        <pc:spChg chg="mod">
          <ac:chgData name="Joseba Egia" userId="c69532da-ca1a-42fd-9c10-0669922cb726" providerId="ADAL" clId="{BC7C40F4-342C-4222-84A3-FDDF47EC3FA5}" dt="2023-12-24T08:41:57.742" v="4567" actId="20577"/>
          <ac:spMkLst>
            <pc:docMk/>
            <pc:sldMk cId="358602077" sldId="422"/>
            <ac:spMk id="6" creationId="{A6929C54-8D30-F836-5CF4-C0F85521B9A7}"/>
          </ac:spMkLst>
        </pc:spChg>
        <pc:picChg chg="add mod">
          <ac:chgData name="Joseba Egia" userId="c69532da-ca1a-42fd-9c10-0669922cb726" providerId="ADAL" clId="{BC7C40F4-342C-4222-84A3-FDDF47EC3FA5}" dt="2023-12-24T08:35:47.212" v="4363" actId="1076"/>
          <ac:picMkLst>
            <pc:docMk/>
            <pc:sldMk cId="358602077" sldId="422"/>
            <ac:picMk id="7" creationId="{786F8606-5F5F-F266-A749-5DD12335D80C}"/>
          </ac:picMkLst>
        </pc:picChg>
        <pc:picChg chg="add mod">
          <ac:chgData name="Joseba Egia" userId="c69532da-ca1a-42fd-9c10-0669922cb726" providerId="ADAL" clId="{BC7C40F4-342C-4222-84A3-FDDF47EC3FA5}" dt="2023-12-24T08:36:13.571" v="4365" actId="1076"/>
          <ac:picMkLst>
            <pc:docMk/>
            <pc:sldMk cId="358602077" sldId="422"/>
            <ac:picMk id="8" creationId="{CB5353D7-5DC2-548A-7842-B237A9B5606A}"/>
          </ac:picMkLst>
        </pc:picChg>
      </pc:sldChg>
      <pc:sldChg chg="addSp modSp new mod">
        <pc:chgData name="Joseba Egia" userId="c69532da-ca1a-42fd-9c10-0669922cb726" providerId="ADAL" clId="{BC7C40F4-342C-4222-84A3-FDDF47EC3FA5}" dt="2023-12-24T06:05:09.572" v="3657" actId="1076"/>
        <pc:sldMkLst>
          <pc:docMk/>
          <pc:sldMk cId="3087968629" sldId="423"/>
        </pc:sldMkLst>
        <pc:spChg chg="add mod">
          <ac:chgData name="Joseba Egia" userId="c69532da-ca1a-42fd-9c10-0669922cb726" providerId="ADAL" clId="{BC7C40F4-342C-4222-84A3-FDDF47EC3FA5}" dt="2023-12-23T17:36:16.040" v="2559" actId="1035"/>
          <ac:spMkLst>
            <pc:docMk/>
            <pc:sldMk cId="3087968629" sldId="423"/>
            <ac:spMk id="2" creationId="{89D6EB02-83B3-63C5-65CF-71D5420E2DC3}"/>
          </ac:spMkLst>
        </pc:spChg>
        <pc:graphicFrameChg chg="add mod modGraphic">
          <ac:chgData name="Joseba Egia" userId="c69532da-ca1a-42fd-9c10-0669922cb726" providerId="ADAL" clId="{BC7C40F4-342C-4222-84A3-FDDF47EC3FA5}" dt="2023-12-24T05:18:51.894" v="2870"/>
          <ac:graphicFrameMkLst>
            <pc:docMk/>
            <pc:sldMk cId="3087968629" sldId="423"/>
            <ac:graphicFrameMk id="3" creationId="{1A945057-AD18-C786-C709-2E07DC04F84D}"/>
          </ac:graphicFrameMkLst>
        </pc:graphicFrameChg>
        <pc:picChg chg="add mod">
          <ac:chgData name="Joseba Egia" userId="c69532da-ca1a-42fd-9c10-0669922cb726" providerId="ADAL" clId="{BC7C40F4-342C-4222-84A3-FDDF47EC3FA5}" dt="2023-12-24T06:05:09.572" v="3657" actId="1076"/>
          <ac:picMkLst>
            <pc:docMk/>
            <pc:sldMk cId="3087968629" sldId="423"/>
            <ac:picMk id="5" creationId="{832389DD-E2E9-3CEF-1DF9-4C16D7E6642E}"/>
          </ac:picMkLst>
        </pc:picChg>
        <pc:picChg chg="add mod">
          <ac:chgData name="Joseba Egia" userId="c69532da-ca1a-42fd-9c10-0669922cb726" providerId="ADAL" clId="{BC7C40F4-342C-4222-84A3-FDDF47EC3FA5}" dt="2023-12-24T06:05:06.352" v="3656" actId="1076"/>
          <ac:picMkLst>
            <pc:docMk/>
            <pc:sldMk cId="3087968629" sldId="423"/>
            <ac:picMk id="1026" creationId="{0AA282A7-3B6B-E765-7113-C3BC5293480E}"/>
          </ac:picMkLst>
        </pc:picChg>
      </pc:sldChg>
      <pc:sldChg chg="delSp modSp add del mod">
        <pc:chgData name="Joseba Egia" userId="c69532da-ca1a-42fd-9c10-0669922cb726" providerId="ADAL" clId="{BC7C40F4-342C-4222-84A3-FDDF47EC3FA5}" dt="2023-12-24T05:19:03.941" v="2871" actId="47"/>
        <pc:sldMkLst>
          <pc:docMk/>
          <pc:sldMk cId="576380988" sldId="424"/>
        </pc:sldMkLst>
        <pc:spChg chg="del">
          <ac:chgData name="Joseba Egia" userId="c69532da-ca1a-42fd-9c10-0669922cb726" providerId="ADAL" clId="{BC7C40F4-342C-4222-84A3-FDDF47EC3FA5}" dt="2023-12-23T17:45:24.545" v="2679" actId="478"/>
          <ac:spMkLst>
            <pc:docMk/>
            <pc:sldMk cId="576380988" sldId="424"/>
            <ac:spMk id="2" creationId="{89D6EB02-83B3-63C5-65CF-71D5420E2DC3}"/>
          </ac:spMkLst>
        </pc:spChg>
        <pc:graphicFrameChg chg="mod modGraphic">
          <ac:chgData name="Joseba Egia" userId="c69532da-ca1a-42fd-9c10-0669922cb726" providerId="ADAL" clId="{BC7C40F4-342C-4222-84A3-FDDF47EC3FA5}" dt="2023-12-23T17:49:05.732" v="2725" actId="21"/>
          <ac:graphicFrameMkLst>
            <pc:docMk/>
            <pc:sldMk cId="576380988" sldId="424"/>
            <ac:graphicFrameMk id="3" creationId="{1A945057-AD18-C786-C709-2E07DC04F84D}"/>
          </ac:graphicFrameMkLst>
        </pc:graphicFrameChg>
      </pc:sldChg>
      <pc:sldChg chg="addSp modSp add mod">
        <pc:chgData name="Joseba Egia" userId="c69532da-ca1a-42fd-9c10-0669922cb726" providerId="ADAL" clId="{BC7C40F4-342C-4222-84A3-FDDF47EC3FA5}" dt="2023-12-24T06:09:17.598" v="3691" actId="1076"/>
        <pc:sldMkLst>
          <pc:docMk/>
          <pc:sldMk cId="3358941579" sldId="425"/>
        </pc:sldMkLst>
        <pc:spChg chg="mod">
          <ac:chgData name="Joseba Egia" userId="c69532da-ca1a-42fd-9c10-0669922cb726" providerId="ADAL" clId="{BC7C40F4-342C-4222-84A3-FDDF47EC3FA5}" dt="2023-12-24T05:11:55.361" v="2794" actId="20577"/>
          <ac:spMkLst>
            <pc:docMk/>
            <pc:sldMk cId="3358941579" sldId="425"/>
            <ac:spMk id="2" creationId="{89D6EB02-83B3-63C5-65CF-71D5420E2DC3}"/>
          </ac:spMkLst>
        </pc:spChg>
        <pc:graphicFrameChg chg="mod modGraphic">
          <ac:chgData name="Joseba Egia" userId="c69532da-ca1a-42fd-9c10-0669922cb726" providerId="ADAL" clId="{BC7C40F4-342C-4222-84A3-FDDF47EC3FA5}" dt="2023-12-24T05:19:41.399" v="2878"/>
          <ac:graphicFrameMkLst>
            <pc:docMk/>
            <pc:sldMk cId="3358941579" sldId="425"/>
            <ac:graphicFrameMk id="3" creationId="{1A945057-AD18-C786-C709-2E07DC04F84D}"/>
          </ac:graphicFrameMkLst>
        </pc:graphicFrameChg>
        <pc:picChg chg="add mod">
          <ac:chgData name="Joseba Egia" userId="c69532da-ca1a-42fd-9c10-0669922cb726" providerId="ADAL" clId="{BC7C40F4-342C-4222-84A3-FDDF47EC3FA5}" dt="2023-12-24T06:09:17.598" v="3691" actId="1076"/>
          <ac:picMkLst>
            <pc:docMk/>
            <pc:sldMk cId="3358941579" sldId="425"/>
            <ac:picMk id="5" creationId="{DB42556A-02C7-07F7-34AF-A70D2969109A}"/>
          </ac:picMkLst>
        </pc:picChg>
        <pc:picChg chg="add mod modCrop">
          <ac:chgData name="Joseba Egia" userId="c69532da-ca1a-42fd-9c10-0669922cb726" providerId="ADAL" clId="{BC7C40F4-342C-4222-84A3-FDDF47EC3FA5}" dt="2023-12-24T06:09:14.025" v="3690" actId="1076"/>
          <ac:picMkLst>
            <pc:docMk/>
            <pc:sldMk cId="3358941579" sldId="425"/>
            <ac:picMk id="7" creationId="{07FB36CE-5C85-C51B-8E65-E98C4BBE4065}"/>
          </ac:picMkLst>
        </pc:picChg>
      </pc:sldChg>
      <pc:sldChg chg="addSp modSp add mod">
        <pc:chgData name="Joseba Egia" userId="c69532da-ca1a-42fd-9c10-0669922cb726" providerId="ADAL" clId="{BC7C40F4-342C-4222-84A3-FDDF47EC3FA5}" dt="2023-12-24T06:11:31.350" v="3738" actId="1076"/>
        <pc:sldMkLst>
          <pc:docMk/>
          <pc:sldMk cId="938240759" sldId="426"/>
        </pc:sldMkLst>
        <pc:graphicFrameChg chg="mod modGraphic">
          <ac:chgData name="Joseba Egia" userId="c69532da-ca1a-42fd-9c10-0669922cb726" providerId="ADAL" clId="{BC7C40F4-342C-4222-84A3-FDDF47EC3FA5}" dt="2023-12-24T05:20:50.631" v="2891" actId="2165"/>
          <ac:graphicFrameMkLst>
            <pc:docMk/>
            <pc:sldMk cId="938240759" sldId="426"/>
            <ac:graphicFrameMk id="3" creationId="{1A945057-AD18-C786-C709-2E07DC04F84D}"/>
          </ac:graphicFrameMkLst>
        </pc:graphicFrameChg>
        <pc:picChg chg="add mod">
          <ac:chgData name="Joseba Egia" userId="c69532da-ca1a-42fd-9c10-0669922cb726" providerId="ADAL" clId="{BC7C40F4-342C-4222-84A3-FDDF47EC3FA5}" dt="2023-12-24T06:10:22.562" v="3735" actId="1036"/>
          <ac:picMkLst>
            <pc:docMk/>
            <pc:sldMk cId="938240759" sldId="426"/>
            <ac:picMk id="4" creationId="{14E30547-7D6A-C2C3-3C93-E58C6A20DC78}"/>
          </ac:picMkLst>
        </pc:picChg>
        <pc:picChg chg="add mod">
          <ac:chgData name="Joseba Egia" userId="c69532da-ca1a-42fd-9c10-0669922cb726" providerId="ADAL" clId="{BC7C40F4-342C-4222-84A3-FDDF47EC3FA5}" dt="2023-12-24T06:11:31.350" v="3738" actId="1076"/>
          <ac:picMkLst>
            <pc:docMk/>
            <pc:sldMk cId="938240759" sldId="426"/>
            <ac:picMk id="6" creationId="{DD380B88-A6CE-09A1-1DE6-2F8D93F4D5BE}"/>
          </ac:picMkLst>
        </pc:picChg>
      </pc:sldChg>
      <pc:sldChg chg="addSp modSp add mod">
        <pc:chgData name="Joseba Egia" userId="c69532da-ca1a-42fd-9c10-0669922cb726" providerId="ADAL" clId="{BC7C40F4-342C-4222-84A3-FDDF47EC3FA5}" dt="2023-12-24T06:12:11.405" v="3746" actId="1076"/>
        <pc:sldMkLst>
          <pc:docMk/>
          <pc:sldMk cId="3208053042" sldId="427"/>
        </pc:sldMkLst>
        <pc:graphicFrameChg chg="mod modGraphic">
          <ac:chgData name="Joseba Egia" userId="c69532da-ca1a-42fd-9c10-0669922cb726" providerId="ADAL" clId="{BC7C40F4-342C-4222-84A3-FDDF47EC3FA5}" dt="2023-12-24T05:23:26.845" v="2925" actId="113"/>
          <ac:graphicFrameMkLst>
            <pc:docMk/>
            <pc:sldMk cId="3208053042" sldId="427"/>
            <ac:graphicFrameMk id="3" creationId="{1A945057-AD18-C786-C709-2E07DC04F84D}"/>
          </ac:graphicFrameMkLst>
        </pc:graphicFrameChg>
        <pc:picChg chg="add mod">
          <ac:chgData name="Joseba Egia" userId="c69532da-ca1a-42fd-9c10-0669922cb726" providerId="ADAL" clId="{BC7C40F4-342C-4222-84A3-FDDF47EC3FA5}" dt="2023-12-24T06:12:11.405" v="3746" actId="1076"/>
          <ac:picMkLst>
            <pc:docMk/>
            <pc:sldMk cId="3208053042" sldId="427"/>
            <ac:picMk id="4" creationId="{E52ACBAF-C847-4FA9-F3D9-00C1109EB011}"/>
          </ac:picMkLst>
        </pc:picChg>
      </pc:sldChg>
      <pc:sldChg chg="add del">
        <pc:chgData name="Joseba Egia" userId="c69532da-ca1a-42fd-9c10-0669922cb726" providerId="ADAL" clId="{BC7C40F4-342C-4222-84A3-FDDF47EC3FA5}" dt="2023-12-24T05:21:12.543" v="2893" actId="47"/>
        <pc:sldMkLst>
          <pc:docMk/>
          <pc:sldMk cId="3318834936" sldId="427"/>
        </pc:sldMkLst>
      </pc:sldChg>
      <pc:sldChg chg="addSp modSp add mod">
        <pc:chgData name="Joseba Egia" userId="c69532da-ca1a-42fd-9c10-0669922cb726" providerId="ADAL" clId="{BC7C40F4-342C-4222-84A3-FDDF47EC3FA5}" dt="2023-12-24T06:38:31.607" v="3807" actId="1035"/>
        <pc:sldMkLst>
          <pc:docMk/>
          <pc:sldMk cId="2632202658" sldId="428"/>
        </pc:sldMkLst>
        <pc:spChg chg="mod">
          <ac:chgData name="Joseba Egia" userId="c69532da-ca1a-42fd-9c10-0669922cb726" providerId="ADAL" clId="{BC7C40F4-342C-4222-84A3-FDDF47EC3FA5}" dt="2023-12-24T05:23:54.768" v="2953" actId="20577"/>
          <ac:spMkLst>
            <pc:docMk/>
            <pc:sldMk cId="2632202658" sldId="428"/>
            <ac:spMk id="2" creationId="{89D6EB02-83B3-63C5-65CF-71D5420E2DC3}"/>
          </ac:spMkLst>
        </pc:spChg>
        <pc:graphicFrameChg chg="mod modGraphic">
          <ac:chgData name="Joseba Egia" userId="c69532da-ca1a-42fd-9c10-0669922cb726" providerId="ADAL" clId="{BC7C40F4-342C-4222-84A3-FDDF47EC3FA5}" dt="2023-12-24T05:25:53.178" v="2974" actId="2165"/>
          <ac:graphicFrameMkLst>
            <pc:docMk/>
            <pc:sldMk cId="2632202658" sldId="428"/>
            <ac:graphicFrameMk id="3" creationId="{1A945057-AD18-C786-C709-2E07DC04F84D}"/>
          </ac:graphicFrameMkLst>
        </pc:graphicFrameChg>
        <pc:picChg chg="add mod">
          <ac:chgData name="Joseba Egia" userId="c69532da-ca1a-42fd-9c10-0669922cb726" providerId="ADAL" clId="{BC7C40F4-342C-4222-84A3-FDDF47EC3FA5}" dt="2023-12-24T06:38:24.686" v="3802" actId="14100"/>
          <ac:picMkLst>
            <pc:docMk/>
            <pc:sldMk cId="2632202658" sldId="428"/>
            <ac:picMk id="5" creationId="{67A1A904-5D7C-BA43-BB57-A71DDBCD3AF9}"/>
          </ac:picMkLst>
        </pc:picChg>
        <pc:picChg chg="add mod">
          <ac:chgData name="Joseba Egia" userId="c69532da-ca1a-42fd-9c10-0669922cb726" providerId="ADAL" clId="{BC7C40F4-342C-4222-84A3-FDDF47EC3FA5}" dt="2023-12-24T06:38:31.607" v="3807" actId="1035"/>
          <ac:picMkLst>
            <pc:docMk/>
            <pc:sldMk cId="2632202658" sldId="428"/>
            <ac:picMk id="7" creationId="{EC91556A-42C8-B098-BA7F-26A5FC0593E8}"/>
          </ac:picMkLst>
        </pc:picChg>
      </pc:sldChg>
      <pc:sldChg chg="addSp modSp add mod">
        <pc:chgData name="Joseba Egia" userId="c69532da-ca1a-42fd-9c10-0669922cb726" providerId="ADAL" clId="{BC7C40F4-342C-4222-84A3-FDDF47EC3FA5}" dt="2023-12-24T06:33:28.755" v="3779" actId="1076"/>
        <pc:sldMkLst>
          <pc:docMk/>
          <pc:sldMk cId="3721099980" sldId="429"/>
        </pc:sldMkLst>
        <pc:graphicFrameChg chg="mod modGraphic">
          <ac:chgData name="Joseba Egia" userId="c69532da-ca1a-42fd-9c10-0669922cb726" providerId="ADAL" clId="{BC7C40F4-342C-4222-84A3-FDDF47EC3FA5}" dt="2023-12-24T05:28:12.316" v="3013" actId="207"/>
          <ac:graphicFrameMkLst>
            <pc:docMk/>
            <pc:sldMk cId="3721099980" sldId="429"/>
            <ac:graphicFrameMk id="3" creationId="{1A945057-AD18-C786-C709-2E07DC04F84D}"/>
          </ac:graphicFrameMkLst>
        </pc:graphicFrameChg>
        <pc:picChg chg="add mod modCrop">
          <ac:chgData name="Joseba Egia" userId="c69532da-ca1a-42fd-9c10-0669922cb726" providerId="ADAL" clId="{BC7C40F4-342C-4222-84A3-FDDF47EC3FA5}" dt="2023-12-24T06:33:28.755" v="3779" actId="1076"/>
          <ac:picMkLst>
            <pc:docMk/>
            <pc:sldMk cId="3721099980" sldId="429"/>
            <ac:picMk id="4" creationId="{6937DA24-E1C2-2B11-95DE-C8D2AC1784E9}"/>
          </ac:picMkLst>
        </pc:picChg>
      </pc:sldChg>
      <pc:sldChg chg="addSp modSp add mod">
        <pc:chgData name="Joseba Egia" userId="c69532da-ca1a-42fd-9c10-0669922cb726" providerId="ADAL" clId="{BC7C40F4-342C-4222-84A3-FDDF47EC3FA5}" dt="2023-12-24T07:12:08.973" v="4041" actId="14100"/>
        <pc:sldMkLst>
          <pc:docMk/>
          <pc:sldMk cId="1284847357" sldId="430"/>
        </pc:sldMkLst>
        <pc:spChg chg="mod">
          <ac:chgData name="Joseba Egia" userId="c69532da-ca1a-42fd-9c10-0669922cb726" providerId="ADAL" clId="{BC7C40F4-342C-4222-84A3-FDDF47EC3FA5}" dt="2023-12-24T05:28:51.082" v="3046" actId="20577"/>
          <ac:spMkLst>
            <pc:docMk/>
            <pc:sldMk cId="1284847357" sldId="430"/>
            <ac:spMk id="2" creationId="{89D6EB02-83B3-63C5-65CF-71D5420E2DC3}"/>
          </ac:spMkLst>
        </pc:spChg>
        <pc:graphicFrameChg chg="mod modGraphic">
          <ac:chgData name="Joseba Egia" userId="c69532da-ca1a-42fd-9c10-0669922cb726" providerId="ADAL" clId="{BC7C40F4-342C-4222-84A3-FDDF47EC3FA5}" dt="2023-12-24T05:31:47.716" v="3079" actId="207"/>
          <ac:graphicFrameMkLst>
            <pc:docMk/>
            <pc:sldMk cId="1284847357" sldId="430"/>
            <ac:graphicFrameMk id="3" creationId="{1A945057-AD18-C786-C709-2E07DC04F84D}"/>
          </ac:graphicFrameMkLst>
        </pc:graphicFrameChg>
        <pc:picChg chg="add mod">
          <ac:chgData name="Joseba Egia" userId="c69532da-ca1a-42fd-9c10-0669922cb726" providerId="ADAL" clId="{BC7C40F4-342C-4222-84A3-FDDF47EC3FA5}" dt="2023-12-24T06:34:52.285" v="3789" actId="1076"/>
          <ac:picMkLst>
            <pc:docMk/>
            <pc:sldMk cId="1284847357" sldId="430"/>
            <ac:picMk id="5" creationId="{055CCF7D-D8A5-1EB7-D5A3-AEBB85C0FF0F}"/>
          </ac:picMkLst>
        </pc:picChg>
        <pc:picChg chg="add mod">
          <ac:chgData name="Joseba Egia" userId="c69532da-ca1a-42fd-9c10-0669922cb726" providerId="ADAL" clId="{BC7C40F4-342C-4222-84A3-FDDF47EC3FA5}" dt="2023-12-24T07:12:08.973" v="4041" actId="14100"/>
          <ac:picMkLst>
            <pc:docMk/>
            <pc:sldMk cId="1284847357" sldId="430"/>
            <ac:picMk id="7" creationId="{49BE5216-562E-B5D1-1469-0E6CE772EA10}"/>
          </ac:picMkLst>
        </pc:picChg>
      </pc:sldChg>
      <pc:sldChg chg="addSp modSp add mod">
        <pc:chgData name="Joseba Egia" userId="c69532da-ca1a-42fd-9c10-0669922cb726" providerId="ADAL" clId="{BC7C40F4-342C-4222-84A3-FDDF47EC3FA5}" dt="2023-12-24T07:10:47.645" v="4037" actId="1035"/>
        <pc:sldMkLst>
          <pc:docMk/>
          <pc:sldMk cId="4062645967" sldId="431"/>
        </pc:sldMkLst>
        <pc:spChg chg="mod">
          <ac:chgData name="Joseba Egia" userId="c69532da-ca1a-42fd-9c10-0669922cb726" providerId="ADAL" clId="{BC7C40F4-342C-4222-84A3-FDDF47EC3FA5}" dt="2023-12-24T05:32:38.427" v="3127"/>
          <ac:spMkLst>
            <pc:docMk/>
            <pc:sldMk cId="4062645967" sldId="431"/>
            <ac:spMk id="2" creationId="{89D6EB02-83B3-63C5-65CF-71D5420E2DC3}"/>
          </ac:spMkLst>
        </pc:spChg>
        <pc:graphicFrameChg chg="mod modGraphic">
          <ac:chgData name="Joseba Egia" userId="c69532da-ca1a-42fd-9c10-0669922cb726" providerId="ADAL" clId="{BC7C40F4-342C-4222-84A3-FDDF47EC3FA5}" dt="2023-12-24T06:35:46.620" v="3791" actId="207"/>
          <ac:graphicFrameMkLst>
            <pc:docMk/>
            <pc:sldMk cId="4062645967" sldId="431"/>
            <ac:graphicFrameMk id="3" creationId="{1A945057-AD18-C786-C709-2E07DC04F84D}"/>
          </ac:graphicFrameMkLst>
        </pc:graphicFrameChg>
        <pc:picChg chg="add mod modCrop">
          <ac:chgData name="Joseba Egia" userId="c69532da-ca1a-42fd-9c10-0669922cb726" providerId="ADAL" clId="{BC7C40F4-342C-4222-84A3-FDDF47EC3FA5}" dt="2023-12-24T07:10:47.645" v="4037" actId="1035"/>
          <ac:picMkLst>
            <pc:docMk/>
            <pc:sldMk cId="4062645967" sldId="431"/>
            <ac:picMk id="5" creationId="{765784D9-8A40-28A9-3A2C-824E9C3764DD}"/>
          </ac:picMkLst>
        </pc:picChg>
      </pc:sldChg>
      <pc:sldChg chg="addSp delSp modSp add mod">
        <pc:chgData name="Joseba Egia" userId="c69532da-ca1a-42fd-9c10-0669922cb726" providerId="ADAL" clId="{BC7C40F4-342C-4222-84A3-FDDF47EC3FA5}" dt="2023-12-24T07:33:58.367" v="4182" actId="14100"/>
        <pc:sldMkLst>
          <pc:docMk/>
          <pc:sldMk cId="1280639341" sldId="432"/>
        </pc:sldMkLst>
        <pc:graphicFrameChg chg="mod modGraphic">
          <ac:chgData name="Joseba Egia" userId="c69532da-ca1a-42fd-9c10-0669922cb726" providerId="ADAL" clId="{BC7C40F4-342C-4222-84A3-FDDF47EC3FA5}" dt="2023-12-24T05:37:20.161" v="3200" actId="2165"/>
          <ac:graphicFrameMkLst>
            <pc:docMk/>
            <pc:sldMk cId="1280639341" sldId="432"/>
            <ac:graphicFrameMk id="3" creationId="{1A945057-AD18-C786-C709-2E07DC04F84D}"/>
          </ac:graphicFrameMkLst>
        </pc:graphicFrameChg>
        <pc:picChg chg="add del mod">
          <ac:chgData name="Joseba Egia" userId="c69532da-ca1a-42fd-9c10-0669922cb726" providerId="ADAL" clId="{BC7C40F4-342C-4222-84A3-FDDF47EC3FA5}" dt="2023-12-24T06:40:17.103" v="3827" actId="21"/>
          <ac:picMkLst>
            <pc:docMk/>
            <pc:sldMk cId="1280639341" sldId="432"/>
            <ac:picMk id="4" creationId="{4ECF6244-F356-E33C-D5DC-9D49F190B198}"/>
          </ac:picMkLst>
        </pc:picChg>
        <pc:picChg chg="add mod">
          <ac:chgData name="Joseba Egia" userId="c69532da-ca1a-42fd-9c10-0669922cb726" providerId="ADAL" clId="{BC7C40F4-342C-4222-84A3-FDDF47EC3FA5}" dt="2023-12-24T07:33:58.367" v="4182" actId="14100"/>
          <ac:picMkLst>
            <pc:docMk/>
            <pc:sldMk cId="1280639341" sldId="432"/>
            <ac:picMk id="7170" creationId="{B5193A49-81B4-E456-4033-25FA3433E98A}"/>
          </ac:picMkLst>
        </pc:picChg>
        <pc:picChg chg="add mod">
          <ac:chgData name="Joseba Egia" userId="c69532da-ca1a-42fd-9c10-0669922cb726" providerId="ADAL" clId="{BC7C40F4-342C-4222-84A3-FDDF47EC3FA5}" dt="2023-12-24T07:33:52.329" v="4181" actId="1076"/>
          <ac:picMkLst>
            <pc:docMk/>
            <pc:sldMk cId="1280639341" sldId="432"/>
            <ac:picMk id="7172" creationId="{97D8AFDD-638E-54CE-33C4-6295FBA060D3}"/>
          </ac:picMkLst>
        </pc:picChg>
      </pc:sldChg>
      <pc:sldChg chg="addSp modSp add mod">
        <pc:chgData name="Joseba Egia" userId="c69532da-ca1a-42fd-9c10-0669922cb726" providerId="ADAL" clId="{BC7C40F4-342C-4222-84A3-FDDF47EC3FA5}" dt="2023-12-24T07:18:44.617" v="4103" actId="1076"/>
        <pc:sldMkLst>
          <pc:docMk/>
          <pc:sldMk cId="1812983244" sldId="433"/>
        </pc:sldMkLst>
        <pc:graphicFrameChg chg="mod modGraphic">
          <ac:chgData name="Joseba Egia" userId="c69532da-ca1a-42fd-9c10-0669922cb726" providerId="ADAL" clId="{BC7C40F4-342C-4222-84A3-FDDF47EC3FA5}" dt="2023-12-24T05:37:52.642" v="3204" actId="207"/>
          <ac:graphicFrameMkLst>
            <pc:docMk/>
            <pc:sldMk cId="1812983244" sldId="433"/>
            <ac:graphicFrameMk id="3" creationId="{1A945057-AD18-C786-C709-2E07DC04F84D}"/>
          </ac:graphicFrameMkLst>
        </pc:graphicFrameChg>
        <pc:picChg chg="add mod">
          <ac:chgData name="Joseba Egia" userId="c69532da-ca1a-42fd-9c10-0669922cb726" providerId="ADAL" clId="{BC7C40F4-342C-4222-84A3-FDDF47EC3FA5}" dt="2023-12-24T07:18:44.617" v="4103" actId="1076"/>
          <ac:picMkLst>
            <pc:docMk/>
            <pc:sldMk cId="1812983244" sldId="433"/>
            <ac:picMk id="4" creationId="{6433BCF8-D596-B3F4-6285-FD0D3ED0D767}"/>
          </ac:picMkLst>
        </pc:picChg>
      </pc:sldChg>
      <pc:sldChg chg="addSp modSp add mod">
        <pc:chgData name="Joseba Egia" userId="c69532da-ca1a-42fd-9c10-0669922cb726" providerId="ADAL" clId="{BC7C40F4-342C-4222-84A3-FDDF47EC3FA5}" dt="2023-12-24T07:37:49.721" v="4189" actId="14100"/>
        <pc:sldMkLst>
          <pc:docMk/>
          <pc:sldMk cId="747313731" sldId="434"/>
        </pc:sldMkLst>
        <pc:spChg chg="mod">
          <ac:chgData name="Joseba Egia" userId="c69532da-ca1a-42fd-9c10-0669922cb726" providerId="ADAL" clId="{BC7C40F4-342C-4222-84A3-FDDF47EC3FA5}" dt="2023-12-24T05:38:28.064" v="3210" actId="20577"/>
          <ac:spMkLst>
            <pc:docMk/>
            <pc:sldMk cId="747313731" sldId="434"/>
            <ac:spMk id="2" creationId="{89D6EB02-83B3-63C5-65CF-71D5420E2DC3}"/>
          </ac:spMkLst>
        </pc:spChg>
        <pc:graphicFrameChg chg="mod modGraphic">
          <ac:chgData name="Joseba Egia" userId="c69532da-ca1a-42fd-9c10-0669922cb726" providerId="ADAL" clId="{BC7C40F4-342C-4222-84A3-FDDF47EC3FA5}" dt="2023-12-24T05:41:34.517" v="3248" actId="2165"/>
          <ac:graphicFrameMkLst>
            <pc:docMk/>
            <pc:sldMk cId="747313731" sldId="434"/>
            <ac:graphicFrameMk id="3" creationId="{1A945057-AD18-C786-C709-2E07DC04F84D}"/>
          </ac:graphicFrameMkLst>
        </pc:graphicFrameChg>
        <pc:picChg chg="add mod">
          <ac:chgData name="Joseba Egia" userId="c69532da-ca1a-42fd-9c10-0669922cb726" providerId="ADAL" clId="{BC7C40F4-342C-4222-84A3-FDDF47EC3FA5}" dt="2023-12-24T07:03:35.642" v="4022" actId="1038"/>
          <ac:picMkLst>
            <pc:docMk/>
            <pc:sldMk cId="747313731" sldId="434"/>
            <ac:picMk id="6146" creationId="{A3EE86A7-4238-80F7-CDA9-713B6028C617}"/>
          </ac:picMkLst>
        </pc:picChg>
        <pc:picChg chg="add mod">
          <ac:chgData name="Joseba Egia" userId="c69532da-ca1a-42fd-9c10-0669922cb726" providerId="ADAL" clId="{BC7C40F4-342C-4222-84A3-FDDF47EC3FA5}" dt="2023-12-24T07:37:49.721" v="4189" actId="14100"/>
          <ac:picMkLst>
            <pc:docMk/>
            <pc:sldMk cId="747313731" sldId="434"/>
            <ac:picMk id="6148" creationId="{D3032A2C-02AF-415C-6702-3C54113E051D}"/>
          </ac:picMkLst>
        </pc:picChg>
      </pc:sldChg>
      <pc:sldChg chg="addSp modSp add mod">
        <pc:chgData name="Joseba Egia" userId="c69532da-ca1a-42fd-9c10-0669922cb726" providerId="ADAL" clId="{BC7C40F4-342C-4222-84A3-FDDF47EC3FA5}" dt="2023-12-24T07:31:06.366" v="4161" actId="1076"/>
        <pc:sldMkLst>
          <pc:docMk/>
          <pc:sldMk cId="2388820134" sldId="435"/>
        </pc:sldMkLst>
        <pc:graphicFrameChg chg="mod modGraphic">
          <ac:chgData name="Joseba Egia" userId="c69532da-ca1a-42fd-9c10-0669922cb726" providerId="ADAL" clId="{BC7C40F4-342C-4222-84A3-FDDF47EC3FA5}" dt="2023-12-24T05:45:11.769" v="3309" actId="207"/>
          <ac:graphicFrameMkLst>
            <pc:docMk/>
            <pc:sldMk cId="2388820134" sldId="435"/>
            <ac:graphicFrameMk id="3" creationId="{1A945057-AD18-C786-C709-2E07DC04F84D}"/>
          </ac:graphicFrameMkLst>
        </pc:graphicFrameChg>
        <pc:picChg chg="add mod">
          <ac:chgData name="Joseba Egia" userId="c69532da-ca1a-42fd-9c10-0669922cb726" providerId="ADAL" clId="{BC7C40F4-342C-4222-84A3-FDDF47EC3FA5}" dt="2023-12-24T07:30:38.688" v="4156" actId="14100"/>
          <ac:picMkLst>
            <pc:docMk/>
            <pc:sldMk cId="2388820134" sldId="435"/>
            <ac:picMk id="4" creationId="{2E06B9A3-AA63-6EDF-5158-281808EDB4B4}"/>
          </ac:picMkLst>
        </pc:picChg>
        <pc:picChg chg="add mod">
          <ac:chgData name="Joseba Egia" userId="c69532da-ca1a-42fd-9c10-0669922cb726" providerId="ADAL" clId="{BC7C40F4-342C-4222-84A3-FDDF47EC3FA5}" dt="2023-12-24T07:31:06.366" v="4161" actId="1076"/>
          <ac:picMkLst>
            <pc:docMk/>
            <pc:sldMk cId="2388820134" sldId="435"/>
            <ac:picMk id="8194" creationId="{3B05734B-DD2A-C7B3-CCAE-6642FD4907BC}"/>
          </ac:picMkLst>
        </pc:picChg>
      </pc:sldChg>
      <pc:sldChg chg="addSp modSp add mod">
        <pc:chgData name="Joseba Egia" userId="c69532da-ca1a-42fd-9c10-0669922cb726" providerId="ADAL" clId="{BC7C40F4-342C-4222-84A3-FDDF47EC3FA5}" dt="2023-12-24T06:40:38.963" v="3860" actId="1035"/>
        <pc:sldMkLst>
          <pc:docMk/>
          <pc:sldMk cId="3103660441" sldId="436"/>
        </pc:sldMkLst>
        <pc:graphicFrameChg chg="mod modGraphic">
          <ac:chgData name="Joseba Egia" userId="c69532da-ca1a-42fd-9c10-0669922cb726" providerId="ADAL" clId="{BC7C40F4-342C-4222-84A3-FDDF47EC3FA5}" dt="2023-12-24T05:45:55.094" v="3326" actId="207"/>
          <ac:graphicFrameMkLst>
            <pc:docMk/>
            <pc:sldMk cId="3103660441" sldId="436"/>
            <ac:graphicFrameMk id="3" creationId="{1A945057-AD18-C786-C709-2E07DC04F84D}"/>
          </ac:graphicFrameMkLst>
        </pc:graphicFrameChg>
        <pc:picChg chg="add mod">
          <ac:chgData name="Joseba Egia" userId="c69532da-ca1a-42fd-9c10-0669922cb726" providerId="ADAL" clId="{BC7C40F4-342C-4222-84A3-FDDF47EC3FA5}" dt="2023-12-24T06:40:38.963" v="3860" actId="1035"/>
          <ac:picMkLst>
            <pc:docMk/>
            <pc:sldMk cId="3103660441" sldId="436"/>
            <ac:picMk id="2" creationId="{49AB7D43-95EC-06BA-B7CF-EFC7FBB0B4E8}"/>
          </ac:picMkLst>
        </pc:picChg>
      </pc:sldChg>
      <pc:sldChg chg="addSp modSp add mod">
        <pc:chgData name="Joseba Egia" userId="c69532da-ca1a-42fd-9c10-0669922cb726" providerId="ADAL" clId="{BC7C40F4-342C-4222-84A3-FDDF47EC3FA5}" dt="2023-12-24T06:47:27.412" v="3884" actId="14100"/>
        <pc:sldMkLst>
          <pc:docMk/>
          <pc:sldMk cId="858897226" sldId="437"/>
        </pc:sldMkLst>
        <pc:spChg chg="mod">
          <ac:chgData name="Joseba Egia" userId="c69532da-ca1a-42fd-9c10-0669922cb726" providerId="ADAL" clId="{BC7C40F4-342C-4222-84A3-FDDF47EC3FA5}" dt="2023-12-24T05:46:23.215" v="3387"/>
          <ac:spMkLst>
            <pc:docMk/>
            <pc:sldMk cId="858897226" sldId="437"/>
            <ac:spMk id="2" creationId="{89D6EB02-83B3-63C5-65CF-71D5420E2DC3}"/>
          </ac:spMkLst>
        </pc:spChg>
        <pc:graphicFrameChg chg="mod modGraphic">
          <ac:chgData name="Joseba Egia" userId="c69532da-ca1a-42fd-9c10-0669922cb726" providerId="ADAL" clId="{BC7C40F4-342C-4222-84A3-FDDF47EC3FA5}" dt="2023-12-24T05:48:39.662" v="3416" actId="207"/>
          <ac:graphicFrameMkLst>
            <pc:docMk/>
            <pc:sldMk cId="858897226" sldId="437"/>
            <ac:graphicFrameMk id="3" creationId="{1A945057-AD18-C786-C709-2E07DC04F84D}"/>
          </ac:graphicFrameMkLst>
        </pc:graphicFrameChg>
        <pc:picChg chg="add mod">
          <ac:chgData name="Joseba Egia" userId="c69532da-ca1a-42fd-9c10-0669922cb726" providerId="ADAL" clId="{BC7C40F4-342C-4222-84A3-FDDF47EC3FA5}" dt="2023-12-24T06:47:27.412" v="3884" actId="14100"/>
          <ac:picMkLst>
            <pc:docMk/>
            <pc:sldMk cId="858897226" sldId="437"/>
            <ac:picMk id="5" creationId="{E601C25F-C4CA-5372-9BE2-8FD771BBF1E7}"/>
          </ac:picMkLst>
        </pc:picChg>
        <pc:picChg chg="add mod">
          <ac:chgData name="Joseba Egia" userId="c69532da-ca1a-42fd-9c10-0669922cb726" providerId="ADAL" clId="{BC7C40F4-342C-4222-84A3-FDDF47EC3FA5}" dt="2023-12-24T06:43:47.524" v="3875" actId="1076"/>
          <ac:picMkLst>
            <pc:docMk/>
            <pc:sldMk cId="858897226" sldId="437"/>
            <ac:picMk id="2050" creationId="{C04962EC-DB34-5C34-F20D-53CF2B6E686F}"/>
          </ac:picMkLst>
        </pc:picChg>
      </pc:sldChg>
      <pc:sldChg chg="addSp modSp add mod">
        <pc:chgData name="Joseba Egia" userId="c69532da-ca1a-42fd-9c10-0669922cb726" providerId="ADAL" clId="{BC7C40F4-342C-4222-84A3-FDDF47EC3FA5}" dt="2023-12-24T06:48:01.797" v="3890" actId="1076"/>
        <pc:sldMkLst>
          <pc:docMk/>
          <pc:sldMk cId="2849422900" sldId="438"/>
        </pc:sldMkLst>
        <pc:graphicFrameChg chg="mod modGraphic">
          <ac:chgData name="Joseba Egia" userId="c69532da-ca1a-42fd-9c10-0669922cb726" providerId="ADAL" clId="{BC7C40F4-342C-4222-84A3-FDDF47EC3FA5}" dt="2023-12-24T05:52:49.462" v="3489" actId="2165"/>
          <ac:graphicFrameMkLst>
            <pc:docMk/>
            <pc:sldMk cId="2849422900" sldId="438"/>
            <ac:graphicFrameMk id="3" creationId="{1A945057-AD18-C786-C709-2E07DC04F84D}"/>
          </ac:graphicFrameMkLst>
        </pc:graphicFrameChg>
        <pc:picChg chg="add mod">
          <ac:chgData name="Joseba Egia" userId="c69532da-ca1a-42fd-9c10-0669922cb726" providerId="ADAL" clId="{BC7C40F4-342C-4222-84A3-FDDF47EC3FA5}" dt="2023-12-24T06:40:09.733" v="3826" actId="1076"/>
          <ac:picMkLst>
            <pc:docMk/>
            <pc:sldMk cId="2849422900" sldId="438"/>
            <ac:picMk id="4" creationId="{70033C6E-BFD5-B79E-F0D4-E0CAF04910DB}"/>
          </ac:picMkLst>
        </pc:picChg>
        <pc:picChg chg="add mod">
          <ac:chgData name="Joseba Egia" userId="c69532da-ca1a-42fd-9c10-0669922cb726" providerId="ADAL" clId="{BC7C40F4-342C-4222-84A3-FDDF47EC3FA5}" dt="2023-12-24T06:48:01.797" v="3890" actId="1076"/>
          <ac:picMkLst>
            <pc:docMk/>
            <pc:sldMk cId="2849422900" sldId="438"/>
            <ac:picMk id="6" creationId="{5316DDE9-F194-C9CF-70F3-A9C601C972B3}"/>
          </ac:picMkLst>
        </pc:picChg>
      </pc:sldChg>
      <pc:sldChg chg="addSp modSp add mod">
        <pc:chgData name="Joseba Egia" userId="c69532da-ca1a-42fd-9c10-0669922cb726" providerId="ADAL" clId="{BC7C40F4-342C-4222-84A3-FDDF47EC3FA5}" dt="2023-12-24T06:44:45.046" v="3880" actId="14100"/>
        <pc:sldMkLst>
          <pc:docMk/>
          <pc:sldMk cId="23341229" sldId="439"/>
        </pc:sldMkLst>
        <pc:graphicFrameChg chg="mod modGraphic">
          <ac:chgData name="Joseba Egia" userId="c69532da-ca1a-42fd-9c10-0669922cb726" providerId="ADAL" clId="{BC7C40F4-342C-4222-84A3-FDDF47EC3FA5}" dt="2023-12-24T06:39:51.119" v="3808" actId="113"/>
          <ac:graphicFrameMkLst>
            <pc:docMk/>
            <pc:sldMk cId="23341229" sldId="439"/>
            <ac:graphicFrameMk id="3" creationId="{1A945057-AD18-C786-C709-2E07DC04F84D}"/>
          </ac:graphicFrameMkLst>
        </pc:graphicFrameChg>
        <pc:picChg chg="add mod">
          <ac:chgData name="Joseba Egia" userId="c69532da-ca1a-42fd-9c10-0669922cb726" providerId="ADAL" clId="{BC7C40F4-342C-4222-84A3-FDDF47EC3FA5}" dt="2023-12-24T06:44:45.046" v="3880" actId="14100"/>
          <ac:picMkLst>
            <pc:docMk/>
            <pc:sldMk cId="23341229" sldId="439"/>
            <ac:picMk id="4" creationId="{52331E41-A5C3-482B-3189-AD44C3F47588}"/>
          </ac:picMkLst>
        </pc:picChg>
      </pc:sldChg>
      <pc:sldChg chg="addSp modSp add mod">
        <pc:chgData name="Joseba Egia" userId="c69532da-ca1a-42fd-9c10-0669922cb726" providerId="ADAL" clId="{BC7C40F4-342C-4222-84A3-FDDF47EC3FA5}" dt="2023-12-24T07:22:09.208" v="4109" actId="1076"/>
        <pc:sldMkLst>
          <pc:docMk/>
          <pc:sldMk cId="1172300368" sldId="440"/>
        </pc:sldMkLst>
        <pc:spChg chg="mod">
          <ac:chgData name="Joseba Egia" userId="c69532da-ca1a-42fd-9c10-0669922cb726" providerId="ADAL" clId="{BC7C40F4-342C-4222-84A3-FDDF47EC3FA5}" dt="2023-12-24T05:55:03.159" v="3527" actId="20577"/>
          <ac:spMkLst>
            <pc:docMk/>
            <pc:sldMk cId="1172300368" sldId="440"/>
            <ac:spMk id="2" creationId="{89D6EB02-83B3-63C5-65CF-71D5420E2DC3}"/>
          </ac:spMkLst>
        </pc:spChg>
        <pc:graphicFrameChg chg="mod modGraphic">
          <ac:chgData name="Joseba Egia" userId="c69532da-ca1a-42fd-9c10-0669922cb726" providerId="ADAL" clId="{BC7C40F4-342C-4222-84A3-FDDF47EC3FA5}" dt="2023-12-24T05:57:03.939" v="3556" actId="207"/>
          <ac:graphicFrameMkLst>
            <pc:docMk/>
            <pc:sldMk cId="1172300368" sldId="440"/>
            <ac:graphicFrameMk id="3" creationId="{1A945057-AD18-C786-C709-2E07DC04F84D}"/>
          </ac:graphicFrameMkLst>
        </pc:graphicFrameChg>
        <pc:picChg chg="add mod">
          <ac:chgData name="Joseba Egia" userId="c69532da-ca1a-42fd-9c10-0669922cb726" providerId="ADAL" clId="{BC7C40F4-342C-4222-84A3-FDDF47EC3FA5}" dt="2023-12-24T07:22:09.208" v="4109" actId="1076"/>
          <ac:picMkLst>
            <pc:docMk/>
            <pc:sldMk cId="1172300368" sldId="440"/>
            <ac:picMk id="5" creationId="{16140151-144A-B7C3-D831-C601DB398C16}"/>
          </ac:picMkLst>
        </pc:picChg>
        <pc:picChg chg="add mod">
          <ac:chgData name="Joseba Egia" userId="c69532da-ca1a-42fd-9c10-0669922cb726" providerId="ADAL" clId="{BC7C40F4-342C-4222-84A3-FDDF47EC3FA5}" dt="2023-12-24T06:59:24.016" v="3981" actId="14100"/>
          <ac:picMkLst>
            <pc:docMk/>
            <pc:sldMk cId="1172300368" sldId="440"/>
            <ac:picMk id="5122" creationId="{B7BF7A90-5280-8910-2C6D-70E14C29A7F8}"/>
          </ac:picMkLst>
        </pc:picChg>
      </pc:sldChg>
      <pc:sldChg chg="addSp modSp add mod">
        <pc:chgData name="Joseba Egia" userId="c69532da-ca1a-42fd-9c10-0669922cb726" providerId="ADAL" clId="{BC7C40F4-342C-4222-84A3-FDDF47EC3FA5}" dt="2023-12-24T07:26:31.822" v="4121" actId="1076"/>
        <pc:sldMkLst>
          <pc:docMk/>
          <pc:sldMk cId="551535320" sldId="441"/>
        </pc:sldMkLst>
        <pc:graphicFrameChg chg="mod modGraphic">
          <ac:chgData name="Joseba Egia" userId="c69532da-ca1a-42fd-9c10-0669922cb726" providerId="ADAL" clId="{BC7C40F4-342C-4222-84A3-FDDF47EC3FA5}" dt="2023-12-24T05:58:26.217" v="3579" actId="207"/>
          <ac:graphicFrameMkLst>
            <pc:docMk/>
            <pc:sldMk cId="551535320" sldId="441"/>
            <ac:graphicFrameMk id="3" creationId="{1A945057-AD18-C786-C709-2E07DC04F84D}"/>
          </ac:graphicFrameMkLst>
        </pc:graphicFrameChg>
        <pc:picChg chg="add mod">
          <ac:chgData name="Joseba Egia" userId="c69532da-ca1a-42fd-9c10-0669922cb726" providerId="ADAL" clId="{BC7C40F4-342C-4222-84A3-FDDF47EC3FA5}" dt="2023-12-24T07:26:31.822" v="4121" actId="1076"/>
          <ac:picMkLst>
            <pc:docMk/>
            <pc:sldMk cId="551535320" sldId="441"/>
            <ac:picMk id="4" creationId="{BD4FD55B-592B-88FB-B1B2-81A12227C64C}"/>
          </ac:picMkLst>
        </pc:picChg>
      </pc:sldChg>
      <pc:sldChg chg="addSp modSp add mod">
        <pc:chgData name="Joseba Egia" userId="c69532da-ca1a-42fd-9c10-0669922cb726" providerId="ADAL" clId="{BC7C40F4-342C-4222-84A3-FDDF47EC3FA5}" dt="2023-12-24T06:58:00.224" v="3955" actId="1036"/>
        <pc:sldMkLst>
          <pc:docMk/>
          <pc:sldMk cId="1943222175" sldId="442"/>
        </pc:sldMkLst>
        <pc:spChg chg="mod">
          <ac:chgData name="Joseba Egia" userId="c69532da-ca1a-42fd-9c10-0669922cb726" providerId="ADAL" clId="{BC7C40F4-342C-4222-84A3-FDDF47EC3FA5}" dt="2023-12-24T05:59:06.001" v="3602" actId="20577"/>
          <ac:spMkLst>
            <pc:docMk/>
            <pc:sldMk cId="1943222175" sldId="442"/>
            <ac:spMk id="2" creationId="{89D6EB02-83B3-63C5-65CF-71D5420E2DC3}"/>
          </ac:spMkLst>
        </pc:spChg>
        <pc:graphicFrameChg chg="mod modGraphic">
          <ac:chgData name="Joseba Egia" userId="c69532da-ca1a-42fd-9c10-0669922cb726" providerId="ADAL" clId="{BC7C40F4-342C-4222-84A3-FDDF47EC3FA5}" dt="2023-12-24T06:01:54.851" v="3635" actId="2165"/>
          <ac:graphicFrameMkLst>
            <pc:docMk/>
            <pc:sldMk cId="1943222175" sldId="442"/>
            <ac:graphicFrameMk id="3" creationId="{1A945057-AD18-C786-C709-2E07DC04F84D}"/>
          </ac:graphicFrameMkLst>
        </pc:graphicFrameChg>
        <pc:picChg chg="add mod">
          <ac:chgData name="Joseba Egia" userId="c69532da-ca1a-42fd-9c10-0669922cb726" providerId="ADAL" clId="{BC7C40F4-342C-4222-84A3-FDDF47EC3FA5}" dt="2023-12-24T06:57:57.504" v="3951" actId="14100"/>
          <ac:picMkLst>
            <pc:docMk/>
            <pc:sldMk cId="1943222175" sldId="442"/>
            <ac:picMk id="3074" creationId="{DD3D412E-CF15-3AE7-954A-8F359BF615D7}"/>
          </ac:picMkLst>
        </pc:picChg>
        <pc:picChg chg="add mod">
          <ac:chgData name="Joseba Egia" userId="c69532da-ca1a-42fd-9c10-0669922cb726" providerId="ADAL" clId="{BC7C40F4-342C-4222-84A3-FDDF47EC3FA5}" dt="2023-12-24T06:58:00.224" v="3955" actId="1036"/>
          <ac:picMkLst>
            <pc:docMk/>
            <pc:sldMk cId="1943222175" sldId="442"/>
            <ac:picMk id="3076" creationId="{9490B7CA-1785-9DC2-CB6B-0320BE597B63}"/>
          </ac:picMkLst>
        </pc:picChg>
      </pc:sldChg>
      <pc:sldChg chg="addSp delSp modSp add mod">
        <pc:chgData name="Joseba Egia" userId="c69532da-ca1a-42fd-9c10-0669922cb726" providerId="ADAL" clId="{BC7C40F4-342C-4222-84A3-FDDF47EC3FA5}" dt="2023-12-24T06:54:00.424" v="3944" actId="1076"/>
        <pc:sldMkLst>
          <pc:docMk/>
          <pc:sldMk cId="4170299835" sldId="443"/>
        </pc:sldMkLst>
        <pc:spChg chg="add del">
          <ac:chgData name="Joseba Egia" userId="c69532da-ca1a-42fd-9c10-0669922cb726" providerId="ADAL" clId="{BC7C40F4-342C-4222-84A3-FDDF47EC3FA5}" dt="2023-12-24T06:53:33.969" v="3914"/>
          <ac:spMkLst>
            <pc:docMk/>
            <pc:sldMk cId="4170299835" sldId="443"/>
            <ac:spMk id="2" creationId="{D6127FBC-BB7A-4BF4-6458-86280401D48B}"/>
          </ac:spMkLst>
        </pc:spChg>
        <pc:graphicFrameChg chg="mod modGraphic">
          <ac:chgData name="Joseba Egia" userId="c69532da-ca1a-42fd-9c10-0669922cb726" providerId="ADAL" clId="{BC7C40F4-342C-4222-84A3-FDDF47EC3FA5}" dt="2023-12-24T06:02:37.739" v="3643" actId="207"/>
          <ac:graphicFrameMkLst>
            <pc:docMk/>
            <pc:sldMk cId="4170299835" sldId="443"/>
            <ac:graphicFrameMk id="3" creationId="{1A945057-AD18-C786-C709-2E07DC04F84D}"/>
          </ac:graphicFrameMkLst>
        </pc:graphicFrameChg>
        <pc:picChg chg="add mod">
          <ac:chgData name="Joseba Egia" userId="c69532da-ca1a-42fd-9c10-0669922cb726" providerId="ADAL" clId="{BC7C40F4-342C-4222-84A3-FDDF47EC3FA5}" dt="2023-12-24T06:54:00.424" v="3944" actId="1076"/>
          <ac:picMkLst>
            <pc:docMk/>
            <pc:sldMk cId="4170299835" sldId="443"/>
            <ac:picMk id="4" creationId="{9844F97E-53C1-7C2B-19C6-05ADE0E99B2F}"/>
          </ac:picMkLst>
        </pc:picChg>
      </pc:sldChg>
      <pc:sldMasterChg chg="modSldLayout">
        <pc:chgData name="Joseba Egia" userId="c69532da-ca1a-42fd-9c10-0669922cb726" providerId="ADAL" clId="{BC7C40F4-342C-4222-84A3-FDDF47EC3FA5}" dt="2023-12-24T08:48:10.418" v="4781" actId="2"/>
        <pc:sldMasterMkLst>
          <pc:docMk/>
          <pc:sldMasterMk cId="79951230" sldId="2147483651"/>
        </pc:sldMasterMkLst>
        <pc:sldLayoutChg chg="modSp mod">
          <pc:chgData name="Joseba Egia" userId="c69532da-ca1a-42fd-9c10-0669922cb726" providerId="ADAL" clId="{BC7C40F4-342C-4222-84A3-FDDF47EC3FA5}" dt="2023-12-24T08:48:10.418" v="4781" actId="2"/>
          <pc:sldLayoutMkLst>
            <pc:docMk/>
            <pc:sldMasterMk cId="79951230" sldId="2147483651"/>
            <pc:sldLayoutMk cId="1915218041" sldId="2147483658"/>
          </pc:sldLayoutMkLst>
          <pc:spChg chg="mod">
            <ac:chgData name="Joseba Egia" userId="c69532da-ca1a-42fd-9c10-0669922cb726" providerId="ADAL" clId="{BC7C40F4-342C-4222-84A3-FDDF47EC3FA5}" dt="2023-12-24T08:48:10.418" v="4781" actId="2"/>
            <ac:spMkLst>
              <pc:docMk/>
              <pc:sldMasterMk cId="79951230" sldId="2147483651"/>
              <pc:sldLayoutMk cId="1915218041" sldId="2147483658"/>
              <ac:spMk id="4" creationId="{7D3BBCAE-6A6B-374B-9971-DC5DFB2E581C}"/>
            </ac:spMkLst>
          </pc:spChg>
          <pc:spChg chg="mod">
            <ac:chgData name="Joseba Egia" userId="c69532da-ca1a-42fd-9c10-0669922cb726" providerId="ADAL" clId="{BC7C40F4-342C-4222-84A3-FDDF47EC3FA5}" dt="2023-12-23T10:15:22.643" v="85" actId="113"/>
            <ac:spMkLst>
              <pc:docMk/>
              <pc:sldMasterMk cId="79951230" sldId="2147483651"/>
              <pc:sldLayoutMk cId="1915218041" sldId="2147483658"/>
              <ac:spMk id="9" creationId="{F086E5AD-2477-804D-8317-B3084FBACE6E}"/>
            </ac:spMkLst>
          </pc:spChg>
          <pc:picChg chg="mod">
            <ac:chgData name="Joseba Egia" userId="c69532da-ca1a-42fd-9c10-0669922cb726" providerId="ADAL" clId="{BC7C40F4-342C-4222-84A3-FDDF47EC3FA5}" dt="2023-12-23T10:50:35.795" v="280" actId="1035"/>
            <ac:picMkLst>
              <pc:docMk/>
              <pc:sldMasterMk cId="79951230" sldId="2147483651"/>
              <pc:sldLayoutMk cId="1915218041" sldId="2147483658"/>
              <ac:picMk id="8" creationId="{AA1902B2-9EE6-654A-B347-E1D48531F0DF}"/>
            </ac:picMkLst>
          </pc:picChg>
        </pc:sldLayoutChg>
      </pc:sldMasterChg>
    </pc:docChg>
  </pc:docChgLst>
  <pc:docChgLst>
    <pc:chgData name="Joseba Egia" userId="c69532da-ca1a-42fd-9c10-0669922cb726" providerId="ADAL" clId="{EA0BDD8B-1052-4885-B81B-0FE69ECC898B}"/>
    <pc:docChg chg="undo custSel modSld">
      <pc:chgData name="Joseba Egia" userId="c69532da-ca1a-42fd-9c10-0669922cb726" providerId="ADAL" clId="{EA0BDD8B-1052-4885-B81B-0FE69ECC898B}" dt="2023-12-26T21:59:53.310" v="426" actId="478"/>
      <pc:docMkLst>
        <pc:docMk/>
      </pc:docMkLst>
      <pc:sldChg chg="modSp mod">
        <pc:chgData name="Joseba Egia" userId="c69532da-ca1a-42fd-9c10-0669922cb726" providerId="ADAL" clId="{EA0BDD8B-1052-4885-B81B-0FE69ECC898B}" dt="2023-12-26T12:19:58.725" v="1" actId="20577"/>
        <pc:sldMkLst>
          <pc:docMk/>
          <pc:sldMk cId="3721739374" sldId="411"/>
        </pc:sldMkLst>
        <pc:spChg chg="mod">
          <ac:chgData name="Joseba Egia" userId="c69532da-ca1a-42fd-9c10-0669922cb726" providerId="ADAL" clId="{EA0BDD8B-1052-4885-B81B-0FE69ECC898B}" dt="2023-12-26T12:19:58.725" v="1" actId="20577"/>
          <ac:spMkLst>
            <pc:docMk/>
            <pc:sldMk cId="3721739374" sldId="411"/>
            <ac:spMk id="3" creationId="{9A7A454A-7C2B-3A6C-BB77-D6C8422BF98C}"/>
          </ac:spMkLst>
        </pc:spChg>
      </pc:sldChg>
      <pc:sldChg chg="modSp mod">
        <pc:chgData name="Joseba Egia" userId="c69532da-ca1a-42fd-9c10-0669922cb726" providerId="ADAL" clId="{EA0BDD8B-1052-4885-B81B-0FE69ECC898B}" dt="2023-12-26T21:58:50.212" v="420"/>
        <pc:sldMkLst>
          <pc:docMk/>
          <pc:sldMk cId="3596711640" sldId="419"/>
        </pc:sldMkLst>
        <pc:spChg chg="mod">
          <ac:chgData name="Joseba Egia" userId="c69532da-ca1a-42fd-9c10-0669922cb726" providerId="ADAL" clId="{EA0BDD8B-1052-4885-B81B-0FE69ECC898B}" dt="2023-12-26T21:58:50.212" v="420"/>
          <ac:spMkLst>
            <pc:docMk/>
            <pc:sldMk cId="3596711640" sldId="419"/>
            <ac:spMk id="3" creationId="{9A7A454A-7C2B-3A6C-BB77-D6C8422BF98C}"/>
          </ac:spMkLst>
        </pc:spChg>
      </pc:sldChg>
      <pc:sldChg chg="modSp mod">
        <pc:chgData name="Joseba Egia" userId="c69532da-ca1a-42fd-9c10-0669922cb726" providerId="ADAL" clId="{EA0BDD8B-1052-4885-B81B-0FE69ECC898B}" dt="2023-12-26T12:21:39.239" v="35" actId="20577"/>
        <pc:sldMkLst>
          <pc:docMk/>
          <pc:sldMk cId="1641265091" sldId="420"/>
        </pc:sldMkLst>
        <pc:spChg chg="mod">
          <ac:chgData name="Joseba Egia" userId="c69532da-ca1a-42fd-9c10-0669922cb726" providerId="ADAL" clId="{EA0BDD8B-1052-4885-B81B-0FE69ECC898B}" dt="2023-12-26T12:21:39.239" v="35" actId="20577"/>
          <ac:spMkLst>
            <pc:docMk/>
            <pc:sldMk cId="1641265091" sldId="420"/>
            <ac:spMk id="3" creationId="{9A7A454A-7C2B-3A6C-BB77-D6C8422BF98C}"/>
          </ac:spMkLst>
        </pc:spChg>
        <pc:spChg chg="mod">
          <ac:chgData name="Joseba Egia" userId="c69532da-ca1a-42fd-9c10-0669922cb726" providerId="ADAL" clId="{EA0BDD8B-1052-4885-B81B-0FE69ECC898B}" dt="2023-12-26T12:21:34.703" v="32" actId="21"/>
          <ac:spMkLst>
            <pc:docMk/>
            <pc:sldMk cId="1641265091" sldId="420"/>
            <ac:spMk id="7" creationId="{1DD83955-C868-9767-795A-12FAE5D338BE}"/>
          </ac:spMkLst>
        </pc:spChg>
      </pc:sldChg>
      <pc:sldChg chg="addSp delSp modSp mod">
        <pc:chgData name="Joseba Egia" userId="c69532da-ca1a-42fd-9c10-0669922cb726" providerId="ADAL" clId="{EA0BDD8B-1052-4885-B81B-0FE69ECC898B}" dt="2023-12-26T21:55:11.735" v="351" actId="478"/>
        <pc:sldMkLst>
          <pc:docMk/>
          <pc:sldMk cId="3087968629" sldId="423"/>
        </pc:sldMkLst>
        <pc:spChg chg="add del mod">
          <ac:chgData name="Joseba Egia" userId="c69532da-ca1a-42fd-9c10-0669922cb726" providerId="ADAL" clId="{EA0BDD8B-1052-4885-B81B-0FE69ECC898B}" dt="2023-12-26T21:55:11.735" v="351" actId="478"/>
          <ac:spMkLst>
            <pc:docMk/>
            <pc:sldMk cId="3087968629" sldId="423"/>
            <ac:spMk id="7" creationId="{3EDA3547-3FC7-BDD6-0F26-6E3F6E05B00A}"/>
          </ac:spMkLst>
        </pc:spChg>
        <pc:picChg chg="mod">
          <ac:chgData name="Joseba Egia" userId="c69532da-ca1a-42fd-9c10-0669922cb726" providerId="ADAL" clId="{EA0BDD8B-1052-4885-B81B-0FE69ECC898B}" dt="2023-12-26T15:29:14.764" v="158" actId="1076"/>
          <ac:picMkLst>
            <pc:docMk/>
            <pc:sldMk cId="3087968629" sldId="423"/>
            <ac:picMk id="5" creationId="{832389DD-E2E9-3CEF-1DF9-4C16D7E6642E}"/>
          </ac:picMkLst>
        </pc:picChg>
        <pc:picChg chg="add mod modCrop">
          <ac:chgData name="Joseba Egia" userId="c69532da-ca1a-42fd-9c10-0669922cb726" providerId="ADAL" clId="{EA0BDD8B-1052-4885-B81B-0FE69ECC898B}" dt="2023-12-26T15:29:00.403" v="157" actId="732"/>
          <ac:picMkLst>
            <pc:docMk/>
            <pc:sldMk cId="3087968629" sldId="423"/>
            <ac:picMk id="6" creationId="{41F4869F-0D89-3284-8818-97D76C100F62}"/>
          </ac:picMkLst>
        </pc:picChg>
        <pc:picChg chg="del">
          <ac:chgData name="Joseba Egia" userId="c69532da-ca1a-42fd-9c10-0669922cb726" providerId="ADAL" clId="{EA0BDD8B-1052-4885-B81B-0FE69ECC898B}" dt="2023-12-26T15:28:41.352" v="152" actId="478"/>
          <ac:picMkLst>
            <pc:docMk/>
            <pc:sldMk cId="3087968629" sldId="423"/>
            <ac:picMk id="1026" creationId="{0AA282A7-3B6B-E765-7113-C3BC5293480E}"/>
          </ac:picMkLst>
        </pc:picChg>
      </pc:sldChg>
      <pc:sldChg chg="addSp delSp modSp mod">
        <pc:chgData name="Joseba Egia" userId="c69532da-ca1a-42fd-9c10-0669922cb726" providerId="ADAL" clId="{EA0BDD8B-1052-4885-B81B-0FE69ECC898B}" dt="2023-12-26T21:57:10.788" v="362" actId="14100"/>
        <pc:sldMkLst>
          <pc:docMk/>
          <pc:sldMk cId="938240759" sldId="426"/>
        </pc:sldMkLst>
        <pc:spChg chg="add del mod">
          <ac:chgData name="Joseba Egia" userId="c69532da-ca1a-42fd-9c10-0669922cb726" providerId="ADAL" clId="{EA0BDD8B-1052-4885-B81B-0FE69ECC898B}" dt="2023-12-26T21:56:47.133" v="356" actId="478"/>
          <ac:spMkLst>
            <pc:docMk/>
            <pc:sldMk cId="938240759" sldId="426"/>
            <ac:spMk id="7" creationId="{D5549120-2EEB-397D-3F0D-3EC4DD20373D}"/>
          </ac:spMkLst>
        </pc:spChg>
        <pc:spChg chg="add del mod">
          <ac:chgData name="Joseba Egia" userId="c69532da-ca1a-42fd-9c10-0669922cb726" providerId="ADAL" clId="{EA0BDD8B-1052-4885-B81B-0FE69ECC898B}" dt="2023-12-26T21:56:50.868" v="357" actId="478"/>
          <ac:spMkLst>
            <pc:docMk/>
            <pc:sldMk cId="938240759" sldId="426"/>
            <ac:spMk id="10" creationId="{FA3DB2B0-794B-3097-3F07-6AF3860D1D8B}"/>
          </ac:spMkLst>
        </pc:spChg>
        <pc:spChg chg="add del mod">
          <ac:chgData name="Joseba Egia" userId="c69532da-ca1a-42fd-9c10-0669922cb726" providerId="ADAL" clId="{EA0BDD8B-1052-4885-B81B-0FE69ECC898B}" dt="2023-12-26T21:56:50.868" v="357" actId="478"/>
          <ac:spMkLst>
            <pc:docMk/>
            <pc:sldMk cId="938240759" sldId="426"/>
            <ac:spMk id="11" creationId="{A587039C-67D1-6B50-8347-95464032C605}"/>
          </ac:spMkLst>
        </pc:spChg>
        <pc:picChg chg="add del mod">
          <ac:chgData name="Joseba Egia" userId="c69532da-ca1a-42fd-9c10-0669922cb726" providerId="ADAL" clId="{EA0BDD8B-1052-4885-B81B-0FE69ECC898B}" dt="2023-12-26T21:56:53.109" v="358" actId="478"/>
          <ac:picMkLst>
            <pc:docMk/>
            <pc:sldMk cId="938240759" sldId="426"/>
            <ac:picMk id="5" creationId="{B6AF08B2-FB18-A14C-5D43-011051290C78}"/>
          </ac:picMkLst>
        </pc:picChg>
        <pc:picChg chg="add mod">
          <ac:chgData name="Joseba Egia" userId="c69532da-ca1a-42fd-9c10-0669922cb726" providerId="ADAL" clId="{EA0BDD8B-1052-4885-B81B-0FE69ECC898B}" dt="2023-12-26T21:57:10.788" v="362" actId="14100"/>
          <ac:picMkLst>
            <pc:docMk/>
            <pc:sldMk cId="938240759" sldId="426"/>
            <ac:picMk id="6" creationId="{6F3D0122-6F85-9551-B4D6-226FFA2AA456}"/>
          </ac:picMkLst>
        </pc:picChg>
        <pc:picChg chg="del">
          <ac:chgData name="Joseba Egia" userId="c69532da-ca1a-42fd-9c10-0669922cb726" providerId="ADAL" clId="{EA0BDD8B-1052-4885-B81B-0FE69ECC898B}" dt="2023-12-26T12:27:28.866" v="133" actId="478"/>
          <ac:picMkLst>
            <pc:docMk/>
            <pc:sldMk cId="938240759" sldId="426"/>
            <ac:picMk id="6" creationId="{DD380B88-A6CE-09A1-1DE6-2F8D93F4D5BE}"/>
          </ac:picMkLst>
        </pc:picChg>
        <pc:picChg chg="add del mod">
          <ac:chgData name="Joseba Egia" userId="c69532da-ca1a-42fd-9c10-0669922cb726" providerId="ADAL" clId="{EA0BDD8B-1052-4885-B81B-0FE69ECC898B}" dt="2023-12-26T21:55:22.399" v="352" actId="478"/>
          <ac:picMkLst>
            <pc:docMk/>
            <pc:sldMk cId="938240759" sldId="426"/>
            <ac:picMk id="9" creationId="{F0435349-EFDE-C351-4569-981151F31A47}"/>
          </ac:picMkLst>
        </pc:picChg>
      </pc:sldChg>
      <pc:sldChg chg="addSp delSp modSp mod">
        <pc:chgData name="Joseba Egia" userId="c69532da-ca1a-42fd-9c10-0669922cb726" providerId="ADAL" clId="{EA0BDD8B-1052-4885-B81B-0FE69ECC898B}" dt="2023-12-26T21:58:33.828" v="375" actId="14734"/>
        <pc:sldMkLst>
          <pc:docMk/>
          <pc:sldMk cId="747313731" sldId="434"/>
        </pc:sldMkLst>
        <pc:spChg chg="add del mod">
          <ac:chgData name="Joseba Egia" userId="c69532da-ca1a-42fd-9c10-0669922cb726" providerId="ADAL" clId="{EA0BDD8B-1052-4885-B81B-0FE69ECC898B}" dt="2023-12-26T21:57:42.378" v="363" actId="478"/>
          <ac:spMkLst>
            <pc:docMk/>
            <pc:sldMk cId="747313731" sldId="434"/>
            <ac:spMk id="4" creationId="{BBFE51F9-69B0-4A8D-3710-C806675A3A98}"/>
          </ac:spMkLst>
        </pc:spChg>
        <pc:graphicFrameChg chg="mod modGraphic">
          <ac:chgData name="Joseba Egia" userId="c69532da-ca1a-42fd-9c10-0669922cb726" providerId="ADAL" clId="{EA0BDD8B-1052-4885-B81B-0FE69ECC898B}" dt="2023-12-26T21:58:33.828" v="375" actId="14734"/>
          <ac:graphicFrameMkLst>
            <pc:docMk/>
            <pc:sldMk cId="747313731" sldId="434"/>
            <ac:graphicFrameMk id="3" creationId="{1A945057-AD18-C786-C709-2E07DC04F84D}"/>
          </ac:graphicFrameMkLst>
        </pc:graphicFrameChg>
      </pc:sldChg>
      <pc:sldChg chg="addSp delSp modSp mod">
        <pc:chgData name="Joseba Egia" userId="c69532da-ca1a-42fd-9c10-0669922cb726" providerId="ADAL" clId="{EA0BDD8B-1052-4885-B81B-0FE69ECC898B}" dt="2023-12-26T21:59:53.310" v="426" actId="478"/>
        <pc:sldMkLst>
          <pc:docMk/>
          <pc:sldMk cId="858897226" sldId="437"/>
        </pc:sldMkLst>
        <pc:spChg chg="add del mod">
          <ac:chgData name="Joseba Egia" userId="c69532da-ca1a-42fd-9c10-0669922cb726" providerId="ADAL" clId="{EA0BDD8B-1052-4885-B81B-0FE69ECC898B}" dt="2023-12-26T21:59:53.310" v="426" actId="478"/>
          <ac:spMkLst>
            <pc:docMk/>
            <pc:sldMk cId="858897226" sldId="437"/>
            <ac:spMk id="7" creationId="{15D6E632-14EC-584F-C7FD-5BCE7ADA10DE}"/>
          </ac:spMkLst>
        </pc:spChg>
        <pc:graphicFrameChg chg="mod modGraphic">
          <ac:chgData name="Joseba Egia" userId="c69532da-ca1a-42fd-9c10-0669922cb726" providerId="ADAL" clId="{EA0BDD8B-1052-4885-B81B-0FE69ECC898B}" dt="2023-12-26T15:28:06.582" v="151" actId="20577"/>
          <ac:graphicFrameMkLst>
            <pc:docMk/>
            <pc:sldMk cId="858897226" sldId="437"/>
            <ac:graphicFrameMk id="3" creationId="{1A945057-AD18-C786-C709-2E07DC04F84D}"/>
          </ac:graphicFrameMkLst>
        </pc:graphicFrameChg>
        <pc:picChg chg="add mod">
          <ac:chgData name="Joseba Egia" userId="c69532da-ca1a-42fd-9c10-0669922cb726" providerId="ADAL" clId="{EA0BDD8B-1052-4885-B81B-0FE69ECC898B}" dt="2023-12-26T21:59:50.148" v="425" actId="14100"/>
          <ac:picMkLst>
            <pc:docMk/>
            <pc:sldMk cId="858897226" sldId="437"/>
            <ac:picMk id="5" creationId="{16ED56CC-9065-F348-22C9-2954DEACF56E}"/>
          </ac:picMkLst>
        </pc:picChg>
        <pc:picChg chg="del">
          <ac:chgData name="Joseba Egia" userId="c69532da-ca1a-42fd-9c10-0669922cb726" providerId="ADAL" clId="{EA0BDD8B-1052-4885-B81B-0FE69ECC898B}" dt="2023-12-26T12:21:53.946" v="37" actId="478"/>
          <ac:picMkLst>
            <pc:docMk/>
            <pc:sldMk cId="858897226" sldId="437"/>
            <ac:picMk id="5" creationId="{E601C25F-C4CA-5372-9BE2-8FD771BBF1E7}"/>
          </ac:picMkLst>
        </pc:picChg>
        <pc:picChg chg="add del mod">
          <ac:chgData name="Joseba Egia" userId="c69532da-ca1a-42fd-9c10-0669922cb726" providerId="ADAL" clId="{EA0BDD8B-1052-4885-B81B-0FE69ECC898B}" dt="2023-12-26T21:59:35.633" v="421" actId="478"/>
          <ac:picMkLst>
            <pc:docMk/>
            <pc:sldMk cId="858897226" sldId="437"/>
            <ac:picMk id="6" creationId="{2DC6DF2D-FD71-B460-6041-EA63CB815FF5}"/>
          </ac:picMkLst>
        </pc:picChg>
      </pc:sldChg>
      <pc:sldChg chg="modSp mod">
        <pc:chgData name="Joseba Egia" userId="c69532da-ca1a-42fd-9c10-0669922cb726" providerId="ADAL" clId="{EA0BDD8B-1052-4885-B81B-0FE69ECC898B}" dt="2023-12-26T12:22:38.497" v="67" actId="20577"/>
        <pc:sldMkLst>
          <pc:docMk/>
          <pc:sldMk cId="2849422900" sldId="438"/>
        </pc:sldMkLst>
        <pc:graphicFrameChg chg="modGraphic">
          <ac:chgData name="Joseba Egia" userId="c69532da-ca1a-42fd-9c10-0669922cb726" providerId="ADAL" clId="{EA0BDD8B-1052-4885-B81B-0FE69ECC898B}" dt="2023-12-26T12:22:38.497" v="67" actId="20577"/>
          <ac:graphicFrameMkLst>
            <pc:docMk/>
            <pc:sldMk cId="2849422900" sldId="438"/>
            <ac:graphicFrameMk id="3" creationId="{1A945057-AD18-C786-C709-2E07DC04F84D}"/>
          </ac:graphicFrameMkLst>
        </pc:graphicFrameChg>
      </pc:sldChg>
      <pc:sldChg chg="modSp mod">
        <pc:chgData name="Joseba Egia" userId="c69532da-ca1a-42fd-9c10-0669922cb726" providerId="ADAL" clId="{EA0BDD8B-1052-4885-B81B-0FE69ECC898B}" dt="2023-12-26T12:22:57.007" v="73" actId="20577"/>
        <pc:sldMkLst>
          <pc:docMk/>
          <pc:sldMk cId="23341229" sldId="439"/>
        </pc:sldMkLst>
        <pc:graphicFrameChg chg="modGraphic">
          <ac:chgData name="Joseba Egia" userId="c69532da-ca1a-42fd-9c10-0669922cb726" providerId="ADAL" clId="{EA0BDD8B-1052-4885-B81B-0FE69ECC898B}" dt="2023-12-26T12:22:57.007" v="73" actId="20577"/>
          <ac:graphicFrameMkLst>
            <pc:docMk/>
            <pc:sldMk cId="23341229" sldId="439"/>
            <ac:graphicFrameMk id="3" creationId="{1A945057-AD18-C786-C709-2E07DC04F84D}"/>
          </ac:graphicFrameMkLst>
        </pc:graphicFrameChg>
      </pc:sldChg>
    </pc:docChg>
  </pc:docChgLst>
  <pc:docChgLst>
    <pc:chgData name="Joseba Egia" userId="c69532da-ca1a-42fd-9c10-0669922cb726" providerId="ADAL" clId="{3CDDEBDC-2507-402E-B974-9DB9F15E9F38}"/>
    <pc:docChg chg="undo custSel addSld delSld modSld sldOrd">
      <pc:chgData name="Joseba Egia" userId="c69532da-ca1a-42fd-9c10-0669922cb726" providerId="ADAL" clId="{3CDDEBDC-2507-402E-B974-9DB9F15E9F38}" dt="2024-01-06T20:58:38.797" v="2026"/>
      <pc:docMkLst>
        <pc:docMk/>
      </pc:docMkLst>
      <pc:sldChg chg="addSp delSp modSp mod">
        <pc:chgData name="Joseba Egia" userId="c69532da-ca1a-42fd-9c10-0669922cb726" providerId="ADAL" clId="{3CDDEBDC-2507-402E-B974-9DB9F15E9F38}" dt="2024-01-06T19:38:29.317" v="1229" actId="207"/>
        <pc:sldMkLst>
          <pc:docMk/>
          <pc:sldMk cId="521541434" sldId="410"/>
        </pc:sldMkLst>
        <pc:spChg chg="add del">
          <ac:chgData name="Joseba Egia" userId="c69532da-ca1a-42fd-9c10-0669922cb726" providerId="ADAL" clId="{3CDDEBDC-2507-402E-B974-9DB9F15E9F38}" dt="2024-01-06T19:02:08.234" v="22" actId="478"/>
          <ac:spMkLst>
            <pc:docMk/>
            <pc:sldMk cId="521541434" sldId="410"/>
            <ac:spMk id="9" creationId="{7AC3E507-FB0C-1E11-5010-94F41C9A3B38}"/>
          </ac:spMkLst>
        </pc:spChg>
        <pc:spChg chg="mod ord">
          <ac:chgData name="Joseba Egia" userId="c69532da-ca1a-42fd-9c10-0669922cb726" providerId="ADAL" clId="{3CDDEBDC-2507-402E-B974-9DB9F15E9F38}" dt="2024-01-06T19:38:29.317" v="1229" actId="207"/>
          <ac:spMkLst>
            <pc:docMk/>
            <pc:sldMk cId="521541434" sldId="410"/>
            <ac:spMk id="10" creationId="{12F453B3-74F8-E36C-5E22-8A48CD235544}"/>
          </ac:spMkLst>
        </pc:spChg>
        <pc:spChg chg="add del">
          <ac:chgData name="Joseba Egia" userId="c69532da-ca1a-42fd-9c10-0669922cb726" providerId="ADAL" clId="{3CDDEBDC-2507-402E-B974-9DB9F15E9F38}" dt="2024-01-06T19:02:18.050" v="24" actId="478"/>
          <ac:spMkLst>
            <pc:docMk/>
            <pc:sldMk cId="521541434" sldId="410"/>
            <ac:spMk id="12" creationId="{3A985985-A3BA-E134-EFBD-87088BDC9D0F}"/>
          </ac:spMkLst>
        </pc:spChg>
        <pc:picChg chg="add del mod modCrop">
          <ac:chgData name="Joseba Egia" userId="c69532da-ca1a-42fd-9c10-0669922cb726" providerId="ADAL" clId="{3CDDEBDC-2507-402E-B974-9DB9F15E9F38}" dt="2024-01-06T18:58:31.520" v="7" actId="478"/>
          <ac:picMkLst>
            <pc:docMk/>
            <pc:sldMk cId="521541434" sldId="410"/>
            <ac:picMk id="4" creationId="{190F21D6-8FA7-1309-73B2-6A8A32CDD6AC}"/>
          </ac:picMkLst>
        </pc:picChg>
        <pc:picChg chg="add del mod modCrop">
          <ac:chgData name="Joseba Egia" userId="c69532da-ca1a-42fd-9c10-0669922cb726" providerId="ADAL" clId="{3CDDEBDC-2507-402E-B974-9DB9F15E9F38}" dt="2024-01-06T19:01:17.173" v="19" actId="478"/>
          <ac:picMkLst>
            <pc:docMk/>
            <pc:sldMk cId="521541434" sldId="410"/>
            <ac:picMk id="6" creationId="{D12D2255-029E-AB7E-F959-498B47BEE7A9}"/>
          </ac:picMkLst>
        </pc:picChg>
        <pc:picChg chg="del">
          <ac:chgData name="Joseba Egia" userId="c69532da-ca1a-42fd-9c10-0669922cb726" providerId="ADAL" clId="{3CDDEBDC-2507-402E-B974-9DB9F15E9F38}" dt="2024-01-06T18:57:45.488" v="0" actId="478"/>
          <ac:picMkLst>
            <pc:docMk/>
            <pc:sldMk cId="521541434" sldId="410"/>
            <ac:picMk id="7" creationId="{05533871-3321-68E3-1A7F-5A4204B9CBC3}"/>
          </ac:picMkLst>
        </pc:picChg>
        <pc:picChg chg="add mod modCrop">
          <ac:chgData name="Joseba Egia" userId="c69532da-ca1a-42fd-9c10-0669922cb726" providerId="ADAL" clId="{3CDDEBDC-2507-402E-B974-9DB9F15E9F38}" dt="2024-01-06T19:04:31.887" v="34" actId="732"/>
          <ac:picMkLst>
            <pc:docMk/>
            <pc:sldMk cId="521541434" sldId="410"/>
            <ac:picMk id="14" creationId="{0EDAFE85-0046-6962-9F61-D434FCE4C120}"/>
          </ac:picMkLst>
        </pc:picChg>
        <pc:picChg chg="add mod modCrop">
          <ac:chgData name="Joseba Egia" userId="c69532da-ca1a-42fd-9c10-0669922cb726" providerId="ADAL" clId="{3CDDEBDC-2507-402E-B974-9DB9F15E9F38}" dt="2024-01-06T19:06:22.877" v="67" actId="1076"/>
          <ac:picMkLst>
            <pc:docMk/>
            <pc:sldMk cId="521541434" sldId="410"/>
            <ac:picMk id="16" creationId="{EF8B090E-B8A0-AF1F-A0C8-A1C554127529}"/>
          </ac:picMkLst>
        </pc:picChg>
      </pc:sldChg>
      <pc:sldChg chg="addSp modSp">
        <pc:chgData name="Joseba Egia" userId="c69532da-ca1a-42fd-9c10-0669922cb726" providerId="ADAL" clId="{3CDDEBDC-2507-402E-B974-9DB9F15E9F38}" dt="2024-01-06T19:38:39.726" v="1230" actId="207"/>
        <pc:sldMkLst>
          <pc:docMk/>
          <pc:sldMk cId="3721739374" sldId="411"/>
        </pc:sldMkLst>
        <pc:spChg chg="mod">
          <ac:chgData name="Joseba Egia" userId="c69532da-ca1a-42fd-9c10-0669922cb726" providerId="ADAL" clId="{3CDDEBDC-2507-402E-B974-9DB9F15E9F38}" dt="2024-01-06T19:38:39.726" v="1230" actId="207"/>
          <ac:spMkLst>
            <pc:docMk/>
            <pc:sldMk cId="3721739374" sldId="411"/>
            <ac:spMk id="2" creationId="{2734464D-1D21-E090-C6C2-5E3BBEC14AC2}"/>
          </ac:spMkLst>
        </pc:spChg>
        <pc:spChg chg="mod">
          <ac:chgData name="Joseba Egia" userId="c69532da-ca1a-42fd-9c10-0669922cb726" providerId="ADAL" clId="{3CDDEBDC-2507-402E-B974-9DB9F15E9F38}" dt="2024-01-06T19:30:16.405" v="1079" actId="14100"/>
          <ac:spMkLst>
            <pc:docMk/>
            <pc:sldMk cId="3721739374" sldId="411"/>
            <ac:spMk id="3" creationId="{9A7A454A-7C2B-3A6C-BB77-D6C8422BF98C}"/>
          </ac:spMkLst>
        </pc:spChg>
        <pc:spChg chg="mod">
          <ac:chgData name="Joseba Egia" userId="c69532da-ca1a-42fd-9c10-0669922cb726" providerId="ADAL" clId="{3CDDEBDC-2507-402E-B974-9DB9F15E9F38}" dt="2024-01-06T19:30:22.432" v="1080" actId="20577"/>
          <ac:spMkLst>
            <pc:docMk/>
            <pc:sldMk cId="3721739374" sldId="411"/>
            <ac:spMk id="4" creationId="{EED2B1D1-7D5D-CAB3-C946-EA574C02DDF5}"/>
          </ac:spMkLst>
        </pc:spChg>
        <pc:spChg chg="add mod">
          <ac:chgData name="Joseba Egia" userId="c69532da-ca1a-42fd-9c10-0669922cb726" providerId="ADAL" clId="{3CDDEBDC-2507-402E-B974-9DB9F15E9F38}" dt="2024-01-06T19:14:47.127" v="90" actId="1076"/>
          <ac:spMkLst>
            <pc:docMk/>
            <pc:sldMk cId="3721739374" sldId="411"/>
            <ac:spMk id="5" creationId="{97A63E4D-4C18-2A0E-C8C2-E5C167E8FA9F}"/>
          </ac:spMkLst>
        </pc:spChg>
      </pc:sldChg>
      <pc:sldChg chg="modSp">
        <pc:chgData name="Joseba Egia" userId="c69532da-ca1a-42fd-9c10-0669922cb726" providerId="ADAL" clId="{3CDDEBDC-2507-402E-B974-9DB9F15E9F38}" dt="2024-01-06T19:39:31.014" v="1242" actId="113"/>
        <pc:sldMkLst>
          <pc:docMk/>
          <pc:sldMk cId="4076793441" sldId="413"/>
        </pc:sldMkLst>
        <pc:spChg chg="mod">
          <ac:chgData name="Joseba Egia" userId="c69532da-ca1a-42fd-9c10-0669922cb726" providerId="ADAL" clId="{3CDDEBDC-2507-402E-B974-9DB9F15E9F38}" dt="2024-01-06T19:39:31.014" v="1242" actId="113"/>
          <ac:spMkLst>
            <pc:docMk/>
            <pc:sldMk cId="4076793441" sldId="413"/>
            <ac:spMk id="3" creationId="{9A7A454A-7C2B-3A6C-BB77-D6C8422BF98C}"/>
          </ac:spMkLst>
        </pc:spChg>
      </pc:sldChg>
      <pc:sldChg chg="delSp modSp">
        <pc:chgData name="Joseba Egia" userId="c69532da-ca1a-42fd-9c10-0669922cb726" providerId="ADAL" clId="{3CDDEBDC-2507-402E-B974-9DB9F15E9F38}" dt="2024-01-06T19:37:39.501" v="1223" actId="207"/>
        <pc:sldMkLst>
          <pc:docMk/>
          <pc:sldMk cId="2377162819" sldId="414"/>
        </pc:sldMkLst>
        <pc:spChg chg="mod">
          <ac:chgData name="Joseba Egia" userId="c69532da-ca1a-42fd-9c10-0669922cb726" providerId="ADAL" clId="{3CDDEBDC-2507-402E-B974-9DB9F15E9F38}" dt="2024-01-06T19:37:35.073" v="1221" actId="207"/>
          <ac:spMkLst>
            <pc:docMk/>
            <pc:sldMk cId="2377162819" sldId="414"/>
            <ac:spMk id="3" creationId="{9A7A454A-7C2B-3A6C-BB77-D6C8422BF98C}"/>
          </ac:spMkLst>
        </pc:spChg>
        <pc:spChg chg="mod">
          <ac:chgData name="Joseba Egia" userId="c69532da-ca1a-42fd-9c10-0669922cb726" providerId="ADAL" clId="{3CDDEBDC-2507-402E-B974-9DB9F15E9F38}" dt="2024-01-06T19:37:39.501" v="1223" actId="207"/>
          <ac:spMkLst>
            <pc:docMk/>
            <pc:sldMk cId="2377162819" sldId="414"/>
            <ac:spMk id="5" creationId="{E1A8FEF3-B5E6-47BE-881A-DE090A817580}"/>
          </ac:spMkLst>
        </pc:spChg>
        <pc:spChg chg="mod">
          <ac:chgData name="Joseba Egia" userId="c69532da-ca1a-42fd-9c10-0669922cb726" providerId="ADAL" clId="{3CDDEBDC-2507-402E-B974-9DB9F15E9F38}" dt="2024-01-06T19:37:27.495" v="1220" actId="207"/>
          <ac:spMkLst>
            <pc:docMk/>
            <pc:sldMk cId="2377162819" sldId="414"/>
            <ac:spMk id="9" creationId="{330D16F3-0AF2-12E0-C3F1-B7C62698E4B6}"/>
          </ac:spMkLst>
        </pc:spChg>
        <pc:picChg chg="mod">
          <ac:chgData name="Joseba Egia" userId="c69532da-ca1a-42fd-9c10-0669922cb726" providerId="ADAL" clId="{3CDDEBDC-2507-402E-B974-9DB9F15E9F38}" dt="2024-01-06T19:16:35.998" v="134" actId="1035"/>
          <ac:picMkLst>
            <pc:docMk/>
            <pc:sldMk cId="2377162819" sldId="414"/>
            <ac:picMk id="11" creationId="{78482A58-1B0B-2567-70DD-072192565B92}"/>
          </ac:picMkLst>
        </pc:picChg>
        <pc:picChg chg="mod">
          <ac:chgData name="Joseba Egia" userId="c69532da-ca1a-42fd-9c10-0669922cb726" providerId="ADAL" clId="{3CDDEBDC-2507-402E-B974-9DB9F15E9F38}" dt="2024-01-06T19:16:35.998" v="134" actId="1035"/>
          <ac:picMkLst>
            <pc:docMk/>
            <pc:sldMk cId="2377162819" sldId="414"/>
            <ac:picMk id="12" creationId="{351D74E8-73E5-3866-5759-3F915A8AE5C9}"/>
          </ac:picMkLst>
        </pc:picChg>
        <pc:picChg chg="del mod">
          <ac:chgData name="Joseba Egia" userId="c69532da-ca1a-42fd-9c10-0669922cb726" providerId="ADAL" clId="{3CDDEBDC-2507-402E-B974-9DB9F15E9F38}" dt="2024-01-06T19:22:41.014" v="820" actId="478"/>
          <ac:picMkLst>
            <pc:docMk/>
            <pc:sldMk cId="2377162819" sldId="414"/>
            <ac:picMk id="13" creationId="{F4932FFE-9C33-AE5F-9E47-29ABF3BA0721}"/>
          </ac:picMkLst>
        </pc:picChg>
        <pc:picChg chg="mod">
          <ac:chgData name="Joseba Egia" userId="c69532da-ca1a-42fd-9c10-0669922cb726" providerId="ADAL" clId="{3CDDEBDC-2507-402E-B974-9DB9F15E9F38}" dt="2024-01-06T19:22:58.826" v="838" actId="1038"/>
          <ac:picMkLst>
            <pc:docMk/>
            <pc:sldMk cId="2377162819" sldId="414"/>
            <ac:picMk id="14" creationId="{71465A2A-5E77-746E-440B-799C6A962554}"/>
          </ac:picMkLst>
        </pc:picChg>
        <pc:picChg chg="mod">
          <ac:chgData name="Joseba Egia" userId="c69532da-ca1a-42fd-9c10-0669922cb726" providerId="ADAL" clId="{3CDDEBDC-2507-402E-B974-9DB9F15E9F38}" dt="2024-01-06T19:22:58.826" v="838" actId="1038"/>
          <ac:picMkLst>
            <pc:docMk/>
            <pc:sldMk cId="2377162819" sldId="414"/>
            <ac:picMk id="15" creationId="{83CCC9AF-2BD6-C11B-4788-90E4CACE15FC}"/>
          </ac:picMkLst>
        </pc:picChg>
      </pc:sldChg>
      <pc:sldChg chg="addSp delSp modSp ord">
        <pc:chgData name="Joseba Egia" userId="c69532da-ca1a-42fd-9c10-0669922cb726" providerId="ADAL" clId="{3CDDEBDC-2507-402E-B974-9DB9F15E9F38}" dt="2024-01-06T20:44:01.370" v="1971" actId="1038"/>
        <pc:sldMkLst>
          <pc:docMk/>
          <pc:sldMk cId="3087968629" sldId="423"/>
        </pc:sldMkLst>
        <pc:spChg chg="mod">
          <ac:chgData name="Joseba Egia" userId="c69532da-ca1a-42fd-9c10-0669922cb726" providerId="ADAL" clId="{3CDDEBDC-2507-402E-B974-9DB9F15E9F38}" dt="2024-01-06T19:37:05.525" v="1214" actId="207"/>
          <ac:spMkLst>
            <pc:docMk/>
            <pc:sldMk cId="3087968629" sldId="423"/>
            <ac:spMk id="2" creationId="{89D6EB02-83B3-63C5-65CF-71D5420E2DC3}"/>
          </ac:spMkLst>
        </pc:spChg>
        <pc:graphicFrameChg chg="mod">
          <ac:chgData name="Joseba Egia" userId="c69532da-ca1a-42fd-9c10-0669922cb726" providerId="ADAL" clId="{3CDDEBDC-2507-402E-B974-9DB9F15E9F38}" dt="2024-01-06T19:38:11.030" v="1228" actId="207"/>
          <ac:graphicFrameMkLst>
            <pc:docMk/>
            <pc:sldMk cId="3087968629" sldId="423"/>
            <ac:graphicFrameMk id="3" creationId="{1A945057-AD18-C786-C709-2E07DC04F84D}"/>
          </ac:graphicFrameMkLst>
        </pc:graphicFrameChg>
        <pc:picChg chg="mod">
          <ac:chgData name="Joseba Egia" userId="c69532da-ca1a-42fd-9c10-0669922cb726" providerId="ADAL" clId="{3CDDEBDC-2507-402E-B974-9DB9F15E9F38}" dt="2024-01-06T20:43:59.080" v="1970" actId="1038"/>
          <ac:picMkLst>
            <pc:docMk/>
            <pc:sldMk cId="3087968629" sldId="423"/>
            <ac:picMk id="4" creationId="{72770EBC-9E6D-EBF3-EC22-2F775D58F311}"/>
          </ac:picMkLst>
        </pc:picChg>
        <pc:picChg chg="add mod">
          <ac:chgData name="Joseba Egia" userId="c69532da-ca1a-42fd-9c10-0669922cb726" providerId="ADAL" clId="{3CDDEBDC-2507-402E-B974-9DB9F15E9F38}" dt="2024-01-06T20:44:01.370" v="1971" actId="1038"/>
          <ac:picMkLst>
            <pc:docMk/>
            <pc:sldMk cId="3087968629" sldId="423"/>
            <ac:picMk id="6" creationId="{A5B94B0E-23B5-AEED-E310-20F21E227540}"/>
          </ac:picMkLst>
        </pc:picChg>
        <pc:picChg chg="del mod">
          <ac:chgData name="Joseba Egia" userId="c69532da-ca1a-42fd-9c10-0669922cb726" providerId="ADAL" clId="{3CDDEBDC-2507-402E-B974-9DB9F15E9F38}" dt="2024-01-06T19:34:26.602" v="1153" actId="478"/>
          <ac:picMkLst>
            <pc:docMk/>
            <pc:sldMk cId="3087968629" sldId="423"/>
            <ac:picMk id="7" creationId="{2F994576-192A-ECCA-172F-3461E00BEC60}"/>
          </ac:picMkLst>
        </pc:picChg>
      </pc:sldChg>
      <pc:sldChg chg="modSp">
        <pc:chgData name="Joseba Egia" userId="c69532da-ca1a-42fd-9c10-0669922cb726" providerId="ADAL" clId="{3CDDEBDC-2507-402E-B974-9DB9F15E9F38}" dt="2024-01-06T19:43:26.585" v="1285" actId="208"/>
        <pc:sldMkLst>
          <pc:docMk/>
          <pc:sldMk cId="3393667038" sldId="444"/>
        </pc:sldMkLst>
        <pc:spChg chg="mod">
          <ac:chgData name="Joseba Egia" userId="c69532da-ca1a-42fd-9c10-0669922cb726" providerId="ADAL" clId="{3CDDEBDC-2507-402E-B974-9DB9F15E9F38}" dt="2024-01-06T19:38:42.829" v="1231" actId="207"/>
          <ac:spMkLst>
            <pc:docMk/>
            <pc:sldMk cId="3393667038" sldId="444"/>
            <ac:spMk id="2" creationId="{2734464D-1D21-E090-C6C2-5E3BBEC14AC2}"/>
          </ac:spMkLst>
        </pc:spChg>
        <pc:spChg chg="mod">
          <ac:chgData name="Joseba Egia" userId="c69532da-ca1a-42fd-9c10-0669922cb726" providerId="ADAL" clId="{3CDDEBDC-2507-402E-B974-9DB9F15E9F38}" dt="2024-01-06T19:38:46.159" v="1232" actId="207"/>
          <ac:spMkLst>
            <pc:docMk/>
            <pc:sldMk cId="3393667038" sldId="444"/>
            <ac:spMk id="3" creationId="{9A7A454A-7C2B-3A6C-BB77-D6C8422BF98C}"/>
          </ac:spMkLst>
        </pc:spChg>
        <pc:graphicFrameChg chg="mod">
          <ac:chgData name="Joseba Egia" userId="c69532da-ca1a-42fd-9c10-0669922cb726" providerId="ADAL" clId="{3CDDEBDC-2507-402E-B974-9DB9F15E9F38}" dt="2024-01-06T19:43:26.585" v="1285" actId="208"/>
          <ac:graphicFrameMkLst>
            <pc:docMk/>
            <pc:sldMk cId="3393667038" sldId="444"/>
            <ac:graphicFrameMk id="7" creationId="{DB7B7039-3BC9-DFDF-B782-000E8721A9FB}"/>
          </ac:graphicFrameMkLst>
        </pc:graphicFrameChg>
      </pc:sldChg>
      <pc:sldChg chg="modSp">
        <pc:chgData name="Joseba Egia" userId="c69532da-ca1a-42fd-9c10-0669922cb726" providerId="ADAL" clId="{3CDDEBDC-2507-402E-B974-9DB9F15E9F38}" dt="2024-01-06T20:58:38.797" v="2026"/>
        <pc:sldMkLst>
          <pc:docMk/>
          <pc:sldMk cId="2365267041" sldId="445"/>
        </pc:sldMkLst>
        <pc:spChg chg="mod">
          <ac:chgData name="Joseba Egia" userId="c69532da-ca1a-42fd-9c10-0669922cb726" providerId="ADAL" clId="{3CDDEBDC-2507-402E-B974-9DB9F15E9F38}" dt="2024-01-06T19:39:38.045" v="1243" actId="207"/>
          <ac:spMkLst>
            <pc:docMk/>
            <pc:sldMk cId="2365267041" sldId="445"/>
            <ac:spMk id="2" creationId="{2734464D-1D21-E090-C6C2-5E3BBEC14AC2}"/>
          </ac:spMkLst>
        </pc:spChg>
        <pc:spChg chg="mod">
          <ac:chgData name="Joseba Egia" userId="c69532da-ca1a-42fd-9c10-0669922cb726" providerId="ADAL" clId="{3CDDEBDC-2507-402E-B974-9DB9F15E9F38}" dt="2024-01-06T19:39:54.744" v="1246" actId="207"/>
          <ac:spMkLst>
            <pc:docMk/>
            <pc:sldMk cId="2365267041" sldId="445"/>
            <ac:spMk id="3" creationId="{9A7A454A-7C2B-3A6C-BB77-D6C8422BF98C}"/>
          </ac:spMkLst>
        </pc:spChg>
        <pc:spChg chg="mod">
          <ac:chgData name="Joseba Egia" userId="c69532da-ca1a-42fd-9c10-0669922cb726" providerId="ADAL" clId="{3CDDEBDC-2507-402E-B974-9DB9F15E9F38}" dt="2024-01-06T19:40:48.066" v="1253" actId="207"/>
          <ac:spMkLst>
            <pc:docMk/>
            <pc:sldMk cId="2365267041" sldId="445"/>
            <ac:spMk id="5" creationId="{1CFBECA6-9F09-BEEE-1D37-FB3E0397B2AC}"/>
          </ac:spMkLst>
        </pc:spChg>
        <pc:spChg chg="mod">
          <ac:chgData name="Joseba Egia" userId="c69532da-ca1a-42fd-9c10-0669922cb726" providerId="ADAL" clId="{3CDDEBDC-2507-402E-B974-9DB9F15E9F38}" dt="2024-01-06T19:40:56.482" v="1255" actId="207"/>
          <ac:spMkLst>
            <pc:docMk/>
            <pc:sldMk cId="2365267041" sldId="445"/>
            <ac:spMk id="6" creationId="{8536D972-2AEE-247A-CABA-7BC0640F8BB0}"/>
          </ac:spMkLst>
        </pc:spChg>
        <pc:spChg chg="mod">
          <ac:chgData name="Joseba Egia" userId="c69532da-ca1a-42fd-9c10-0669922cb726" providerId="ADAL" clId="{3CDDEBDC-2507-402E-B974-9DB9F15E9F38}" dt="2024-01-06T19:40:52.476" v="1254" actId="207"/>
          <ac:spMkLst>
            <pc:docMk/>
            <pc:sldMk cId="2365267041" sldId="445"/>
            <ac:spMk id="7" creationId="{EF197781-B196-3FB2-1A25-F58FEE4B7609}"/>
          </ac:spMkLst>
        </pc:spChg>
        <pc:graphicFrameChg chg="mod">
          <ac:chgData name="Joseba Egia" userId="c69532da-ca1a-42fd-9c10-0669922cb726" providerId="ADAL" clId="{3CDDEBDC-2507-402E-B974-9DB9F15E9F38}" dt="2024-01-06T20:58:38.797" v="2026"/>
          <ac:graphicFrameMkLst>
            <pc:docMk/>
            <pc:sldMk cId="2365267041" sldId="445"/>
            <ac:graphicFrameMk id="4" creationId="{B8BA7C37-5EC1-53BF-6B28-4981DAD74E38}"/>
          </ac:graphicFrameMkLst>
        </pc:graphicFrameChg>
      </pc:sldChg>
      <pc:sldChg chg="delSp modSp add">
        <pc:chgData name="Joseba Egia" userId="c69532da-ca1a-42fd-9c10-0669922cb726" providerId="ADAL" clId="{3CDDEBDC-2507-402E-B974-9DB9F15E9F38}" dt="2024-01-06T19:43:46.149" v="1289" actId="207"/>
        <pc:sldMkLst>
          <pc:docMk/>
          <pc:sldMk cId="330185835" sldId="446"/>
        </pc:sldMkLst>
        <pc:spChg chg="mod">
          <ac:chgData name="Joseba Egia" userId="c69532da-ca1a-42fd-9c10-0669922cb726" providerId="ADAL" clId="{3CDDEBDC-2507-402E-B974-9DB9F15E9F38}" dt="2024-01-06T19:42:29.768" v="1272" actId="207"/>
          <ac:spMkLst>
            <pc:docMk/>
            <pc:sldMk cId="330185835" sldId="446"/>
            <ac:spMk id="3" creationId="{9A7A454A-7C2B-3A6C-BB77-D6C8422BF98C}"/>
          </ac:spMkLst>
        </pc:spChg>
        <pc:spChg chg="mod">
          <ac:chgData name="Joseba Egia" userId="c69532da-ca1a-42fd-9c10-0669922cb726" providerId="ADAL" clId="{3CDDEBDC-2507-402E-B974-9DB9F15E9F38}" dt="2024-01-06T19:43:46.149" v="1289" actId="207"/>
          <ac:spMkLst>
            <pc:docMk/>
            <pc:sldMk cId="330185835" sldId="446"/>
            <ac:spMk id="5" creationId="{E1A8FEF3-B5E6-47BE-881A-DE090A817580}"/>
          </ac:spMkLst>
        </pc:spChg>
        <pc:spChg chg="mod">
          <ac:chgData name="Joseba Egia" userId="c69532da-ca1a-42fd-9c10-0669922cb726" providerId="ADAL" clId="{3CDDEBDC-2507-402E-B974-9DB9F15E9F38}" dt="2024-01-06T19:41:24.724" v="1260" actId="207"/>
          <ac:spMkLst>
            <pc:docMk/>
            <pc:sldMk cId="330185835" sldId="446"/>
            <ac:spMk id="9" creationId="{330D16F3-0AF2-12E0-C3F1-B7C62698E4B6}"/>
          </ac:spMkLst>
        </pc:spChg>
        <pc:picChg chg="del">
          <ac:chgData name="Joseba Egia" userId="c69532da-ca1a-42fd-9c10-0669922cb726" providerId="ADAL" clId="{3CDDEBDC-2507-402E-B974-9DB9F15E9F38}" dt="2024-01-06T19:23:11.889" v="839" actId="478"/>
          <ac:picMkLst>
            <pc:docMk/>
            <pc:sldMk cId="330185835" sldId="446"/>
            <ac:picMk id="11" creationId="{78482A58-1B0B-2567-70DD-072192565B92}"/>
          </ac:picMkLst>
        </pc:picChg>
        <pc:picChg chg="mod">
          <ac:chgData name="Joseba Egia" userId="c69532da-ca1a-42fd-9c10-0669922cb726" providerId="ADAL" clId="{3CDDEBDC-2507-402E-B974-9DB9F15E9F38}" dt="2024-01-06T19:23:34.690" v="856" actId="1038"/>
          <ac:picMkLst>
            <pc:docMk/>
            <pc:sldMk cId="330185835" sldId="446"/>
            <ac:picMk id="12" creationId="{351D74E8-73E5-3866-5759-3F915A8AE5C9}"/>
          </ac:picMkLst>
        </pc:picChg>
        <pc:picChg chg="mod">
          <ac:chgData name="Joseba Egia" userId="c69532da-ca1a-42fd-9c10-0669922cb726" providerId="ADAL" clId="{3CDDEBDC-2507-402E-B974-9DB9F15E9F38}" dt="2024-01-06T19:23:34.690" v="856" actId="1038"/>
          <ac:picMkLst>
            <pc:docMk/>
            <pc:sldMk cId="330185835" sldId="446"/>
            <ac:picMk id="13" creationId="{F4932FFE-9C33-AE5F-9E47-29ABF3BA0721}"/>
          </ac:picMkLst>
        </pc:picChg>
        <pc:picChg chg="mod">
          <ac:chgData name="Joseba Egia" userId="c69532da-ca1a-42fd-9c10-0669922cb726" providerId="ADAL" clId="{3CDDEBDC-2507-402E-B974-9DB9F15E9F38}" dt="2024-01-06T19:23:34.690" v="856" actId="1038"/>
          <ac:picMkLst>
            <pc:docMk/>
            <pc:sldMk cId="330185835" sldId="446"/>
            <ac:picMk id="14" creationId="{71465A2A-5E77-746E-440B-799C6A962554}"/>
          </ac:picMkLst>
        </pc:picChg>
        <pc:picChg chg="del">
          <ac:chgData name="Joseba Egia" userId="c69532da-ca1a-42fd-9c10-0669922cb726" providerId="ADAL" clId="{3CDDEBDC-2507-402E-B974-9DB9F15E9F38}" dt="2024-01-06T19:23:21.488" v="840" actId="478"/>
          <ac:picMkLst>
            <pc:docMk/>
            <pc:sldMk cId="330185835" sldId="446"/>
            <ac:picMk id="15" creationId="{83CCC9AF-2BD6-C11B-4788-90E4CACE15FC}"/>
          </ac:picMkLst>
        </pc:picChg>
      </pc:sldChg>
      <pc:sldChg chg="addSp delSp modSp add">
        <pc:chgData name="Joseba Egia" userId="c69532da-ca1a-42fd-9c10-0669922cb726" providerId="ADAL" clId="{3CDDEBDC-2507-402E-B974-9DB9F15E9F38}" dt="2024-01-06T19:43:52.823" v="1290" actId="207"/>
        <pc:sldMkLst>
          <pc:docMk/>
          <pc:sldMk cId="1819280809" sldId="447"/>
        </pc:sldMkLst>
        <pc:spChg chg="mod">
          <ac:chgData name="Joseba Egia" userId="c69532da-ca1a-42fd-9c10-0669922cb726" providerId="ADAL" clId="{3CDDEBDC-2507-402E-B974-9DB9F15E9F38}" dt="2024-01-06T19:42:21.792" v="1271" actId="207"/>
          <ac:spMkLst>
            <pc:docMk/>
            <pc:sldMk cId="1819280809" sldId="447"/>
            <ac:spMk id="3" creationId="{9A7A454A-7C2B-3A6C-BB77-D6C8422BF98C}"/>
          </ac:spMkLst>
        </pc:spChg>
        <pc:spChg chg="mod">
          <ac:chgData name="Joseba Egia" userId="c69532da-ca1a-42fd-9c10-0669922cb726" providerId="ADAL" clId="{3CDDEBDC-2507-402E-B974-9DB9F15E9F38}" dt="2024-01-06T19:43:52.823" v="1290" actId="207"/>
          <ac:spMkLst>
            <pc:docMk/>
            <pc:sldMk cId="1819280809" sldId="447"/>
            <ac:spMk id="5" creationId="{E1A8FEF3-B5E6-47BE-881A-DE090A817580}"/>
          </ac:spMkLst>
        </pc:spChg>
        <pc:spChg chg="mod">
          <ac:chgData name="Joseba Egia" userId="c69532da-ca1a-42fd-9c10-0669922cb726" providerId="ADAL" clId="{3CDDEBDC-2507-402E-B974-9DB9F15E9F38}" dt="2024-01-06T19:41:32.224" v="1262" actId="108"/>
          <ac:spMkLst>
            <pc:docMk/>
            <pc:sldMk cId="1819280809" sldId="447"/>
            <ac:spMk id="9" creationId="{330D16F3-0AF2-12E0-C3F1-B7C62698E4B6}"/>
          </ac:spMkLst>
        </pc:spChg>
        <pc:picChg chg="del">
          <ac:chgData name="Joseba Egia" userId="c69532da-ca1a-42fd-9c10-0669922cb726" providerId="ADAL" clId="{3CDDEBDC-2507-402E-B974-9DB9F15E9F38}" dt="2024-01-06T19:25:50.391" v="860" actId="478"/>
          <ac:picMkLst>
            <pc:docMk/>
            <pc:sldMk cId="1819280809" sldId="447"/>
            <ac:picMk id="11" creationId="{78482A58-1B0B-2567-70DD-072192565B92}"/>
          </ac:picMkLst>
        </pc:picChg>
        <pc:picChg chg="del">
          <ac:chgData name="Joseba Egia" userId="c69532da-ca1a-42fd-9c10-0669922cb726" providerId="ADAL" clId="{3CDDEBDC-2507-402E-B974-9DB9F15E9F38}" dt="2024-01-06T19:26:05.243" v="862" actId="478"/>
          <ac:picMkLst>
            <pc:docMk/>
            <pc:sldMk cId="1819280809" sldId="447"/>
            <ac:picMk id="12" creationId="{351D74E8-73E5-3866-5759-3F915A8AE5C9}"/>
          </ac:picMkLst>
        </pc:picChg>
        <pc:picChg chg="del">
          <ac:chgData name="Joseba Egia" userId="c69532da-ca1a-42fd-9c10-0669922cb726" providerId="ADAL" clId="{3CDDEBDC-2507-402E-B974-9DB9F15E9F38}" dt="2024-01-06T19:26:11.989" v="863" actId="478"/>
          <ac:picMkLst>
            <pc:docMk/>
            <pc:sldMk cId="1819280809" sldId="447"/>
            <ac:picMk id="13" creationId="{F4932FFE-9C33-AE5F-9E47-29ABF3BA0721}"/>
          </ac:picMkLst>
        </pc:picChg>
        <pc:picChg chg="mod">
          <ac:chgData name="Joseba Egia" userId="c69532da-ca1a-42fd-9c10-0669922cb726" providerId="ADAL" clId="{3CDDEBDC-2507-402E-B974-9DB9F15E9F38}" dt="2024-01-06T19:26:18.087" v="864" actId="1076"/>
          <ac:picMkLst>
            <pc:docMk/>
            <pc:sldMk cId="1819280809" sldId="447"/>
            <ac:picMk id="14" creationId="{71465A2A-5E77-746E-440B-799C6A962554}"/>
          </ac:picMkLst>
        </pc:picChg>
        <pc:picChg chg="del">
          <ac:chgData name="Joseba Egia" userId="c69532da-ca1a-42fd-9c10-0669922cb726" providerId="ADAL" clId="{3CDDEBDC-2507-402E-B974-9DB9F15E9F38}" dt="2024-01-06T19:26:19.906" v="865" actId="478"/>
          <ac:picMkLst>
            <pc:docMk/>
            <pc:sldMk cId="1819280809" sldId="447"/>
            <ac:picMk id="15" creationId="{83CCC9AF-2BD6-C11B-4788-90E4CACE15FC}"/>
          </ac:picMkLst>
        </pc:picChg>
        <pc:picChg chg="add mod">
          <ac:chgData name="Joseba Egia" userId="c69532da-ca1a-42fd-9c10-0669922cb726" providerId="ADAL" clId="{3CDDEBDC-2507-402E-B974-9DB9F15E9F38}" dt="2024-01-06T19:26:00.422" v="861" actId="1076"/>
          <ac:picMkLst>
            <pc:docMk/>
            <pc:sldMk cId="1819280809" sldId="447"/>
            <ac:picMk id="1026" creationId="{BA9ADE56-BCE2-E1CC-1879-8661F01B9896}"/>
          </ac:picMkLst>
        </pc:picChg>
      </pc:sldChg>
      <pc:sldChg chg="addSp delSp modSp add">
        <pc:chgData name="Joseba Egia" userId="c69532da-ca1a-42fd-9c10-0669922cb726" providerId="ADAL" clId="{3CDDEBDC-2507-402E-B974-9DB9F15E9F38}" dt="2024-01-06T19:43:57.670" v="1291" actId="207"/>
        <pc:sldMkLst>
          <pc:docMk/>
          <pc:sldMk cId="2244823826" sldId="448"/>
        </pc:sldMkLst>
        <pc:spChg chg="mod">
          <ac:chgData name="Joseba Egia" userId="c69532da-ca1a-42fd-9c10-0669922cb726" providerId="ADAL" clId="{3CDDEBDC-2507-402E-B974-9DB9F15E9F38}" dt="2024-01-06T19:42:17.888" v="1270" actId="207"/>
          <ac:spMkLst>
            <pc:docMk/>
            <pc:sldMk cId="2244823826" sldId="448"/>
            <ac:spMk id="3" creationId="{9A7A454A-7C2B-3A6C-BB77-D6C8422BF98C}"/>
          </ac:spMkLst>
        </pc:spChg>
        <pc:spChg chg="mod">
          <ac:chgData name="Joseba Egia" userId="c69532da-ca1a-42fd-9c10-0669922cb726" providerId="ADAL" clId="{3CDDEBDC-2507-402E-B974-9DB9F15E9F38}" dt="2024-01-06T19:43:57.670" v="1291" actId="207"/>
          <ac:spMkLst>
            <pc:docMk/>
            <pc:sldMk cId="2244823826" sldId="448"/>
            <ac:spMk id="5" creationId="{E1A8FEF3-B5E6-47BE-881A-DE090A817580}"/>
          </ac:spMkLst>
        </pc:spChg>
        <pc:spChg chg="mod">
          <ac:chgData name="Joseba Egia" userId="c69532da-ca1a-42fd-9c10-0669922cb726" providerId="ADAL" clId="{3CDDEBDC-2507-402E-B974-9DB9F15E9F38}" dt="2024-01-06T19:41:35.576" v="1263" actId="108"/>
          <ac:spMkLst>
            <pc:docMk/>
            <pc:sldMk cId="2244823826" sldId="448"/>
            <ac:spMk id="9" creationId="{330D16F3-0AF2-12E0-C3F1-B7C62698E4B6}"/>
          </ac:spMkLst>
        </pc:spChg>
        <pc:picChg chg="add mod">
          <ac:chgData name="Joseba Egia" userId="c69532da-ca1a-42fd-9c10-0669922cb726" providerId="ADAL" clId="{3CDDEBDC-2507-402E-B974-9DB9F15E9F38}" dt="2024-01-06T19:27:40.717" v="990" actId="1038"/>
          <ac:picMkLst>
            <pc:docMk/>
            <pc:sldMk cId="2244823826" sldId="448"/>
            <ac:picMk id="2" creationId="{3AA08AB6-D958-4B2D-5ABC-2FB01D7C4B9D}"/>
          </ac:picMkLst>
        </pc:picChg>
        <pc:picChg chg="add mod">
          <ac:chgData name="Joseba Egia" userId="c69532da-ca1a-42fd-9c10-0669922cb726" providerId="ADAL" clId="{3CDDEBDC-2507-402E-B974-9DB9F15E9F38}" dt="2024-01-06T19:27:40.717" v="990" actId="1038"/>
          <ac:picMkLst>
            <pc:docMk/>
            <pc:sldMk cId="2244823826" sldId="448"/>
            <ac:picMk id="4" creationId="{C36B571F-7B81-58DD-E116-230F07E9EFDB}"/>
          </ac:picMkLst>
        </pc:picChg>
        <pc:picChg chg="add mod">
          <ac:chgData name="Joseba Egia" userId="c69532da-ca1a-42fd-9c10-0669922cb726" providerId="ADAL" clId="{3CDDEBDC-2507-402E-B974-9DB9F15E9F38}" dt="2024-01-06T19:27:40.717" v="990" actId="1038"/>
          <ac:picMkLst>
            <pc:docMk/>
            <pc:sldMk cId="2244823826" sldId="448"/>
            <ac:picMk id="6" creationId="{3A633618-65C1-936B-D1FB-9EF0B4877907}"/>
          </ac:picMkLst>
        </pc:picChg>
        <pc:picChg chg="add mod">
          <ac:chgData name="Joseba Egia" userId="c69532da-ca1a-42fd-9c10-0669922cb726" providerId="ADAL" clId="{3CDDEBDC-2507-402E-B974-9DB9F15E9F38}" dt="2024-01-06T19:27:51.461" v="991" actId="1076"/>
          <ac:picMkLst>
            <pc:docMk/>
            <pc:sldMk cId="2244823826" sldId="448"/>
            <ac:picMk id="7" creationId="{FFE21BFB-8BE8-E3BF-BEBB-D4D91103E351}"/>
          </ac:picMkLst>
        </pc:picChg>
        <pc:picChg chg="add mod">
          <ac:chgData name="Joseba Egia" userId="c69532da-ca1a-42fd-9c10-0669922cb726" providerId="ADAL" clId="{3CDDEBDC-2507-402E-B974-9DB9F15E9F38}" dt="2024-01-06T19:27:51.461" v="991" actId="1076"/>
          <ac:picMkLst>
            <pc:docMk/>
            <pc:sldMk cId="2244823826" sldId="448"/>
            <ac:picMk id="8" creationId="{04DB8021-0F6A-A1CE-4CB4-8F192AC68BE5}"/>
          </ac:picMkLst>
        </pc:picChg>
        <pc:picChg chg="add mod">
          <ac:chgData name="Joseba Egia" userId="c69532da-ca1a-42fd-9c10-0669922cb726" providerId="ADAL" clId="{3CDDEBDC-2507-402E-B974-9DB9F15E9F38}" dt="2024-01-06T19:27:30.796" v="987" actId="1076"/>
          <ac:picMkLst>
            <pc:docMk/>
            <pc:sldMk cId="2244823826" sldId="448"/>
            <ac:picMk id="10" creationId="{361DC1D8-B8F8-BA82-A6F6-B15B2133C12D}"/>
          </ac:picMkLst>
        </pc:picChg>
        <pc:picChg chg="del mod">
          <ac:chgData name="Joseba Egia" userId="c69532da-ca1a-42fd-9c10-0669922cb726" providerId="ADAL" clId="{3CDDEBDC-2507-402E-B974-9DB9F15E9F38}" dt="2024-01-06T19:26:37.782" v="866" actId="478"/>
          <ac:picMkLst>
            <pc:docMk/>
            <pc:sldMk cId="2244823826" sldId="448"/>
            <ac:picMk id="11" creationId="{78482A58-1B0B-2567-70DD-072192565B92}"/>
          </ac:picMkLst>
        </pc:picChg>
        <pc:picChg chg="del mod">
          <ac:chgData name="Joseba Egia" userId="c69532da-ca1a-42fd-9c10-0669922cb726" providerId="ADAL" clId="{3CDDEBDC-2507-402E-B974-9DB9F15E9F38}" dt="2024-01-06T19:26:37.782" v="866" actId="478"/>
          <ac:picMkLst>
            <pc:docMk/>
            <pc:sldMk cId="2244823826" sldId="448"/>
            <ac:picMk id="12" creationId="{351D74E8-73E5-3866-5759-3F915A8AE5C9}"/>
          </ac:picMkLst>
        </pc:picChg>
        <pc:picChg chg="del mod">
          <ac:chgData name="Joseba Egia" userId="c69532da-ca1a-42fd-9c10-0669922cb726" providerId="ADAL" clId="{3CDDEBDC-2507-402E-B974-9DB9F15E9F38}" dt="2024-01-06T19:26:37.782" v="866" actId="478"/>
          <ac:picMkLst>
            <pc:docMk/>
            <pc:sldMk cId="2244823826" sldId="448"/>
            <ac:picMk id="13" creationId="{F4932FFE-9C33-AE5F-9E47-29ABF3BA0721}"/>
          </ac:picMkLst>
        </pc:picChg>
        <pc:picChg chg="del mod">
          <ac:chgData name="Joseba Egia" userId="c69532da-ca1a-42fd-9c10-0669922cb726" providerId="ADAL" clId="{3CDDEBDC-2507-402E-B974-9DB9F15E9F38}" dt="2024-01-06T19:26:37.782" v="866" actId="478"/>
          <ac:picMkLst>
            <pc:docMk/>
            <pc:sldMk cId="2244823826" sldId="448"/>
            <ac:picMk id="14" creationId="{71465A2A-5E77-746E-440B-799C6A962554}"/>
          </ac:picMkLst>
        </pc:picChg>
        <pc:picChg chg="del mod">
          <ac:chgData name="Joseba Egia" userId="c69532da-ca1a-42fd-9c10-0669922cb726" providerId="ADAL" clId="{3CDDEBDC-2507-402E-B974-9DB9F15E9F38}" dt="2024-01-06T19:26:37.782" v="866" actId="478"/>
          <ac:picMkLst>
            <pc:docMk/>
            <pc:sldMk cId="2244823826" sldId="448"/>
            <ac:picMk id="15" creationId="{83CCC9AF-2BD6-C11B-4788-90E4CACE15FC}"/>
          </ac:picMkLst>
        </pc:picChg>
      </pc:sldChg>
      <pc:sldChg chg="addSp delSp modSp add">
        <pc:chgData name="Joseba Egia" userId="c69532da-ca1a-42fd-9c10-0669922cb726" providerId="ADAL" clId="{3CDDEBDC-2507-402E-B974-9DB9F15E9F38}" dt="2024-01-06T19:44:01.311" v="1292" actId="207"/>
        <pc:sldMkLst>
          <pc:docMk/>
          <pc:sldMk cId="3477100816" sldId="449"/>
        </pc:sldMkLst>
        <pc:spChg chg="mod">
          <ac:chgData name="Joseba Egia" userId="c69532da-ca1a-42fd-9c10-0669922cb726" providerId="ADAL" clId="{3CDDEBDC-2507-402E-B974-9DB9F15E9F38}" dt="2024-01-06T19:42:11.152" v="1269" actId="207"/>
          <ac:spMkLst>
            <pc:docMk/>
            <pc:sldMk cId="3477100816" sldId="449"/>
            <ac:spMk id="3" creationId="{9A7A454A-7C2B-3A6C-BB77-D6C8422BF98C}"/>
          </ac:spMkLst>
        </pc:spChg>
        <pc:spChg chg="mod">
          <ac:chgData name="Joseba Egia" userId="c69532da-ca1a-42fd-9c10-0669922cb726" providerId="ADAL" clId="{3CDDEBDC-2507-402E-B974-9DB9F15E9F38}" dt="2024-01-06T19:44:01.311" v="1292" actId="207"/>
          <ac:spMkLst>
            <pc:docMk/>
            <pc:sldMk cId="3477100816" sldId="449"/>
            <ac:spMk id="5" creationId="{E1A8FEF3-B5E6-47BE-881A-DE090A817580}"/>
          </ac:spMkLst>
        </pc:spChg>
        <pc:spChg chg="mod">
          <ac:chgData name="Joseba Egia" userId="c69532da-ca1a-42fd-9c10-0669922cb726" providerId="ADAL" clId="{3CDDEBDC-2507-402E-B974-9DB9F15E9F38}" dt="2024-01-06T19:41:39.383" v="1264" actId="108"/>
          <ac:spMkLst>
            <pc:docMk/>
            <pc:sldMk cId="3477100816" sldId="449"/>
            <ac:spMk id="9" creationId="{330D16F3-0AF2-12E0-C3F1-B7C62698E4B6}"/>
          </ac:spMkLst>
        </pc:spChg>
        <pc:picChg chg="add mod">
          <ac:chgData name="Joseba Egia" userId="c69532da-ca1a-42fd-9c10-0669922cb726" providerId="ADAL" clId="{3CDDEBDC-2507-402E-B974-9DB9F15E9F38}" dt="2024-01-06T19:28:36.935" v="1011" actId="1076"/>
          <ac:picMkLst>
            <pc:docMk/>
            <pc:sldMk cId="3477100816" sldId="449"/>
            <ac:picMk id="2" creationId="{62109AB6-D8CB-5956-FB62-A45324EDEDE4}"/>
          </ac:picMkLst>
        </pc:picChg>
        <pc:picChg chg="del">
          <ac:chgData name="Joseba Egia" userId="c69532da-ca1a-42fd-9c10-0669922cb726" providerId="ADAL" clId="{3CDDEBDC-2507-402E-B974-9DB9F15E9F38}" dt="2024-01-06T19:28:05.280" v="992" actId="478"/>
          <ac:picMkLst>
            <pc:docMk/>
            <pc:sldMk cId="3477100816" sldId="449"/>
            <ac:picMk id="11" creationId="{78482A58-1B0B-2567-70DD-072192565B92}"/>
          </ac:picMkLst>
        </pc:picChg>
        <pc:picChg chg="mod">
          <ac:chgData name="Joseba Egia" userId="c69532da-ca1a-42fd-9c10-0669922cb726" providerId="ADAL" clId="{3CDDEBDC-2507-402E-B974-9DB9F15E9F38}" dt="2024-01-06T19:28:12.382" v="1008" actId="1038"/>
          <ac:picMkLst>
            <pc:docMk/>
            <pc:sldMk cId="3477100816" sldId="449"/>
            <ac:picMk id="12" creationId="{351D74E8-73E5-3866-5759-3F915A8AE5C9}"/>
          </ac:picMkLst>
        </pc:picChg>
        <pc:picChg chg="del">
          <ac:chgData name="Joseba Egia" userId="c69532da-ca1a-42fd-9c10-0669922cb726" providerId="ADAL" clId="{3CDDEBDC-2507-402E-B974-9DB9F15E9F38}" dt="2024-01-06T19:28:18.164" v="1009" actId="478"/>
          <ac:picMkLst>
            <pc:docMk/>
            <pc:sldMk cId="3477100816" sldId="449"/>
            <ac:picMk id="13" creationId="{F4932FFE-9C33-AE5F-9E47-29ABF3BA0721}"/>
          </ac:picMkLst>
        </pc:picChg>
        <pc:picChg chg="del">
          <ac:chgData name="Joseba Egia" userId="c69532da-ca1a-42fd-9c10-0669922cb726" providerId="ADAL" clId="{3CDDEBDC-2507-402E-B974-9DB9F15E9F38}" dt="2024-01-06T19:28:18.164" v="1009" actId="478"/>
          <ac:picMkLst>
            <pc:docMk/>
            <pc:sldMk cId="3477100816" sldId="449"/>
            <ac:picMk id="14" creationId="{71465A2A-5E77-746E-440B-799C6A962554}"/>
          </ac:picMkLst>
        </pc:picChg>
        <pc:picChg chg="del">
          <ac:chgData name="Joseba Egia" userId="c69532da-ca1a-42fd-9c10-0669922cb726" providerId="ADAL" clId="{3CDDEBDC-2507-402E-B974-9DB9F15E9F38}" dt="2024-01-06T19:28:18.164" v="1009" actId="478"/>
          <ac:picMkLst>
            <pc:docMk/>
            <pc:sldMk cId="3477100816" sldId="449"/>
            <ac:picMk id="15" creationId="{83CCC9AF-2BD6-C11B-4788-90E4CACE15FC}"/>
          </ac:picMkLst>
        </pc:picChg>
      </pc:sldChg>
      <pc:sldChg chg="addSp delSp modSp add">
        <pc:chgData name="Joseba Egia" userId="c69532da-ca1a-42fd-9c10-0669922cb726" providerId="ADAL" clId="{3CDDEBDC-2507-402E-B974-9DB9F15E9F38}" dt="2024-01-06T20:51:36.207" v="2007"/>
        <pc:sldMkLst>
          <pc:docMk/>
          <pc:sldMk cId="1895058611" sldId="450"/>
        </pc:sldMkLst>
        <pc:spChg chg="mod">
          <ac:chgData name="Joseba Egia" userId="c69532da-ca1a-42fd-9c10-0669922cb726" providerId="ADAL" clId="{3CDDEBDC-2507-402E-B974-9DB9F15E9F38}" dt="2024-01-06T19:42:07.865" v="1268" actId="207"/>
          <ac:spMkLst>
            <pc:docMk/>
            <pc:sldMk cId="1895058611" sldId="450"/>
            <ac:spMk id="3" creationId="{9A7A454A-7C2B-3A6C-BB77-D6C8422BF98C}"/>
          </ac:spMkLst>
        </pc:spChg>
        <pc:spChg chg="mod">
          <ac:chgData name="Joseba Egia" userId="c69532da-ca1a-42fd-9c10-0669922cb726" providerId="ADAL" clId="{3CDDEBDC-2507-402E-B974-9DB9F15E9F38}" dt="2024-01-06T19:44:04.687" v="1293" actId="207"/>
          <ac:spMkLst>
            <pc:docMk/>
            <pc:sldMk cId="1895058611" sldId="450"/>
            <ac:spMk id="5" creationId="{E1A8FEF3-B5E6-47BE-881A-DE090A817580}"/>
          </ac:spMkLst>
        </pc:spChg>
        <pc:spChg chg="mod">
          <ac:chgData name="Joseba Egia" userId="c69532da-ca1a-42fd-9c10-0669922cb726" providerId="ADAL" clId="{3CDDEBDC-2507-402E-B974-9DB9F15E9F38}" dt="2024-01-06T19:41:42.601" v="1265" actId="108"/>
          <ac:spMkLst>
            <pc:docMk/>
            <pc:sldMk cId="1895058611" sldId="450"/>
            <ac:spMk id="9" creationId="{330D16F3-0AF2-12E0-C3F1-B7C62698E4B6}"/>
          </ac:spMkLst>
        </pc:spChg>
        <pc:picChg chg="add mod">
          <ac:chgData name="Joseba Egia" userId="c69532da-ca1a-42fd-9c10-0669922cb726" providerId="ADAL" clId="{3CDDEBDC-2507-402E-B974-9DB9F15E9F38}" dt="2024-01-06T19:29:15.124" v="1015" actId="1035"/>
          <ac:picMkLst>
            <pc:docMk/>
            <pc:sldMk cId="1895058611" sldId="450"/>
            <ac:picMk id="2" creationId="{D194B9A6-437F-AFDE-B228-E4E89E80674C}"/>
          </ac:picMkLst>
        </pc:picChg>
        <pc:picChg chg="add mod">
          <ac:chgData name="Joseba Egia" userId="c69532da-ca1a-42fd-9c10-0669922cb726" providerId="ADAL" clId="{3CDDEBDC-2507-402E-B974-9DB9F15E9F38}" dt="2024-01-06T19:29:15.124" v="1015" actId="1035"/>
          <ac:picMkLst>
            <pc:docMk/>
            <pc:sldMk cId="1895058611" sldId="450"/>
            <ac:picMk id="4" creationId="{E4988CE8-0981-0FF7-C354-73A6ABC8BD45}"/>
          </ac:picMkLst>
        </pc:picChg>
        <pc:picChg chg="add del mod">
          <ac:chgData name="Joseba Egia" userId="c69532da-ca1a-42fd-9c10-0669922cb726" providerId="ADAL" clId="{3CDDEBDC-2507-402E-B974-9DB9F15E9F38}" dt="2024-01-06T20:51:36.207" v="2007"/>
          <ac:picMkLst>
            <pc:docMk/>
            <pc:sldMk cId="1895058611" sldId="450"/>
            <ac:picMk id="7" creationId="{3EF80BBB-0168-83AD-7BA0-867F9DBF8484}"/>
          </ac:picMkLst>
        </pc:picChg>
        <pc:picChg chg="del">
          <ac:chgData name="Joseba Egia" userId="c69532da-ca1a-42fd-9c10-0669922cb726" providerId="ADAL" clId="{3CDDEBDC-2507-402E-B974-9DB9F15E9F38}" dt="2024-01-06T19:29:01.536" v="1012" actId="478"/>
          <ac:picMkLst>
            <pc:docMk/>
            <pc:sldMk cId="1895058611" sldId="450"/>
            <ac:picMk id="11" creationId="{78482A58-1B0B-2567-70DD-072192565B92}"/>
          </ac:picMkLst>
        </pc:picChg>
        <pc:picChg chg="del">
          <ac:chgData name="Joseba Egia" userId="c69532da-ca1a-42fd-9c10-0669922cb726" providerId="ADAL" clId="{3CDDEBDC-2507-402E-B974-9DB9F15E9F38}" dt="2024-01-06T19:29:01.536" v="1012" actId="478"/>
          <ac:picMkLst>
            <pc:docMk/>
            <pc:sldMk cId="1895058611" sldId="450"/>
            <ac:picMk id="12" creationId="{351D74E8-73E5-3866-5759-3F915A8AE5C9}"/>
          </ac:picMkLst>
        </pc:picChg>
        <pc:picChg chg="del">
          <ac:chgData name="Joseba Egia" userId="c69532da-ca1a-42fd-9c10-0669922cb726" providerId="ADAL" clId="{3CDDEBDC-2507-402E-B974-9DB9F15E9F38}" dt="2024-01-06T19:29:01.536" v="1012" actId="478"/>
          <ac:picMkLst>
            <pc:docMk/>
            <pc:sldMk cId="1895058611" sldId="450"/>
            <ac:picMk id="13" creationId="{F4932FFE-9C33-AE5F-9E47-29ABF3BA0721}"/>
          </ac:picMkLst>
        </pc:picChg>
        <pc:picChg chg="del">
          <ac:chgData name="Joseba Egia" userId="c69532da-ca1a-42fd-9c10-0669922cb726" providerId="ADAL" clId="{3CDDEBDC-2507-402E-B974-9DB9F15E9F38}" dt="2024-01-06T19:29:01.536" v="1012" actId="478"/>
          <ac:picMkLst>
            <pc:docMk/>
            <pc:sldMk cId="1895058611" sldId="450"/>
            <ac:picMk id="14" creationId="{71465A2A-5E77-746E-440B-799C6A962554}"/>
          </ac:picMkLst>
        </pc:picChg>
        <pc:picChg chg="del">
          <ac:chgData name="Joseba Egia" userId="c69532da-ca1a-42fd-9c10-0669922cb726" providerId="ADAL" clId="{3CDDEBDC-2507-402E-B974-9DB9F15E9F38}" dt="2024-01-06T19:29:01.536" v="1012" actId="478"/>
          <ac:picMkLst>
            <pc:docMk/>
            <pc:sldMk cId="1895058611" sldId="450"/>
            <ac:picMk id="15" creationId="{83CCC9AF-2BD6-C11B-4788-90E4CACE15FC}"/>
          </ac:picMkLst>
        </pc:picChg>
      </pc:sldChg>
      <pc:sldChg chg="addSp delSp modSp add">
        <pc:chgData name="Joseba Egia" userId="c69532da-ca1a-42fd-9c10-0669922cb726" providerId="ADAL" clId="{3CDDEBDC-2507-402E-B974-9DB9F15E9F38}" dt="2024-01-06T19:44:08.543" v="1294" actId="207"/>
        <pc:sldMkLst>
          <pc:docMk/>
          <pc:sldMk cId="1969538348" sldId="451"/>
        </pc:sldMkLst>
        <pc:spChg chg="mod">
          <ac:chgData name="Joseba Egia" userId="c69532da-ca1a-42fd-9c10-0669922cb726" providerId="ADAL" clId="{3CDDEBDC-2507-402E-B974-9DB9F15E9F38}" dt="2024-01-06T19:42:04.167" v="1267" actId="207"/>
          <ac:spMkLst>
            <pc:docMk/>
            <pc:sldMk cId="1969538348" sldId="451"/>
            <ac:spMk id="3" creationId="{9A7A454A-7C2B-3A6C-BB77-D6C8422BF98C}"/>
          </ac:spMkLst>
        </pc:spChg>
        <pc:spChg chg="mod">
          <ac:chgData name="Joseba Egia" userId="c69532da-ca1a-42fd-9c10-0669922cb726" providerId="ADAL" clId="{3CDDEBDC-2507-402E-B974-9DB9F15E9F38}" dt="2024-01-06T19:44:08.543" v="1294" actId="207"/>
          <ac:spMkLst>
            <pc:docMk/>
            <pc:sldMk cId="1969538348" sldId="451"/>
            <ac:spMk id="5" creationId="{E1A8FEF3-B5E6-47BE-881A-DE090A817580}"/>
          </ac:spMkLst>
        </pc:spChg>
        <pc:spChg chg="mod">
          <ac:chgData name="Joseba Egia" userId="c69532da-ca1a-42fd-9c10-0669922cb726" providerId="ADAL" clId="{3CDDEBDC-2507-402E-B974-9DB9F15E9F38}" dt="2024-01-06T19:41:45.481" v="1266" actId="108"/>
          <ac:spMkLst>
            <pc:docMk/>
            <pc:sldMk cId="1969538348" sldId="451"/>
            <ac:spMk id="9" creationId="{330D16F3-0AF2-12E0-C3F1-B7C62698E4B6}"/>
          </ac:spMkLst>
        </pc:spChg>
        <pc:picChg chg="add mod">
          <ac:chgData name="Joseba Egia" userId="c69532da-ca1a-42fd-9c10-0669922cb726" providerId="ADAL" clId="{3CDDEBDC-2507-402E-B974-9DB9F15E9F38}" dt="2024-01-06T19:29:49.799" v="1077" actId="554"/>
          <ac:picMkLst>
            <pc:docMk/>
            <pc:sldMk cId="1969538348" sldId="451"/>
            <ac:picMk id="2" creationId="{F5FA3058-2985-2D3C-1D62-EE7A857089F7}"/>
          </ac:picMkLst>
        </pc:picChg>
        <pc:picChg chg="del">
          <ac:chgData name="Joseba Egia" userId="c69532da-ca1a-42fd-9c10-0669922cb726" providerId="ADAL" clId="{3CDDEBDC-2507-402E-B974-9DB9F15E9F38}" dt="2024-01-06T19:29:25.891" v="1016" actId="478"/>
          <ac:picMkLst>
            <pc:docMk/>
            <pc:sldMk cId="1969538348" sldId="451"/>
            <ac:picMk id="11" creationId="{78482A58-1B0B-2567-70DD-072192565B92}"/>
          </ac:picMkLst>
        </pc:picChg>
        <pc:picChg chg="del">
          <ac:chgData name="Joseba Egia" userId="c69532da-ca1a-42fd-9c10-0669922cb726" providerId="ADAL" clId="{3CDDEBDC-2507-402E-B974-9DB9F15E9F38}" dt="2024-01-06T19:29:25.891" v="1016" actId="478"/>
          <ac:picMkLst>
            <pc:docMk/>
            <pc:sldMk cId="1969538348" sldId="451"/>
            <ac:picMk id="12" creationId="{351D74E8-73E5-3866-5759-3F915A8AE5C9}"/>
          </ac:picMkLst>
        </pc:picChg>
        <pc:picChg chg="del">
          <ac:chgData name="Joseba Egia" userId="c69532da-ca1a-42fd-9c10-0669922cb726" providerId="ADAL" clId="{3CDDEBDC-2507-402E-B974-9DB9F15E9F38}" dt="2024-01-06T19:29:25.891" v="1016" actId="478"/>
          <ac:picMkLst>
            <pc:docMk/>
            <pc:sldMk cId="1969538348" sldId="451"/>
            <ac:picMk id="13" creationId="{F4932FFE-9C33-AE5F-9E47-29ABF3BA0721}"/>
          </ac:picMkLst>
        </pc:picChg>
        <pc:picChg chg="del">
          <ac:chgData name="Joseba Egia" userId="c69532da-ca1a-42fd-9c10-0669922cb726" providerId="ADAL" clId="{3CDDEBDC-2507-402E-B974-9DB9F15E9F38}" dt="2024-01-06T19:29:25.891" v="1016" actId="478"/>
          <ac:picMkLst>
            <pc:docMk/>
            <pc:sldMk cId="1969538348" sldId="451"/>
            <ac:picMk id="14" creationId="{71465A2A-5E77-746E-440B-799C6A962554}"/>
          </ac:picMkLst>
        </pc:picChg>
        <pc:picChg chg="mod">
          <ac:chgData name="Joseba Egia" userId="c69532da-ca1a-42fd-9c10-0669922cb726" providerId="ADAL" clId="{3CDDEBDC-2507-402E-B974-9DB9F15E9F38}" dt="2024-01-06T19:29:49.799" v="1077" actId="554"/>
          <ac:picMkLst>
            <pc:docMk/>
            <pc:sldMk cId="1969538348" sldId="451"/>
            <ac:picMk id="15" creationId="{83CCC9AF-2BD6-C11B-4788-90E4CACE15FC}"/>
          </ac:picMkLst>
        </pc:picChg>
      </pc:sldChg>
      <pc:sldChg chg="addSp delSp modSp add">
        <pc:chgData name="Joseba Egia" userId="c69532da-ca1a-42fd-9c10-0669922cb726" providerId="ADAL" clId="{3CDDEBDC-2507-402E-B974-9DB9F15E9F38}" dt="2024-01-06T20:31:46.332" v="1891" actId="1076"/>
        <pc:sldMkLst>
          <pc:docMk/>
          <pc:sldMk cId="265054426" sldId="452"/>
        </pc:sldMkLst>
        <pc:spChg chg="del">
          <ac:chgData name="Joseba Egia" userId="c69532da-ca1a-42fd-9c10-0669922cb726" providerId="ADAL" clId="{3CDDEBDC-2507-402E-B974-9DB9F15E9F38}" dt="2024-01-06T19:32:56.526" v="1120" actId="478"/>
          <ac:spMkLst>
            <pc:docMk/>
            <pc:sldMk cId="265054426" sldId="452"/>
            <ac:spMk id="2" creationId="{89D6EB02-83B3-63C5-65CF-71D5420E2DC3}"/>
          </ac:spMkLst>
        </pc:spChg>
        <pc:graphicFrameChg chg="mod">
          <ac:chgData name="Joseba Egia" userId="c69532da-ca1a-42fd-9c10-0669922cb726" providerId="ADAL" clId="{3CDDEBDC-2507-402E-B974-9DB9F15E9F38}" dt="2024-01-06T19:43:41.277" v="1288" actId="207"/>
          <ac:graphicFrameMkLst>
            <pc:docMk/>
            <pc:sldMk cId="265054426" sldId="452"/>
            <ac:graphicFrameMk id="3" creationId="{1A945057-AD18-C786-C709-2E07DC04F84D}"/>
          </ac:graphicFrameMkLst>
        </pc:graphicFrameChg>
        <pc:picChg chg="del mod">
          <ac:chgData name="Joseba Egia" userId="c69532da-ca1a-42fd-9c10-0669922cb726" providerId="ADAL" clId="{3CDDEBDC-2507-402E-B974-9DB9F15E9F38}" dt="2024-01-06T19:33:10.863" v="1131" actId="478"/>
          <ac:picMkLst>
            <pc:docMk/>
            <pc:sldMk cId="265054426" sldId="452"/>
            <ac:picMk id="4" creationId="{72770EBC-9E6D-EBF3-EC22-2F775D58F311}"/>
          </ac:picMkLst>
        </pc:picChg>
        <pc:picChg chg="add del mod">
          <ac:chgData name="Joseba Egia" userId="c69532da-ca1a-42fd-9c10-0669922cb726" providerId="ADAL" clId="{3CDDEBDC-2507-402E-B974-9DB9F15E9F38}" dt="2024-01-06T20:31:19.495" v="1877" actId="478"/>
          <ac:picMkLst>
            <pc:docMk/>
            <pc:sldMk cId="265054426" sldId="452"/>
            <ac:picMk id="6" creationId="{18ABD853-E5EC-EAD6-0522-87E39C4E404F}"/>
          </ac:picMkLst>
        </pc:picChg>
        <pc:picChg chg="del mod">
          <ac:chgData name="Joseba Egia" userId="c69532da-ca1a-42fd-9c10-0669922cb726" providerId="ADAL" clId="{3CDDEBDC-2507-402E-B974-9DB9F15E9F38}" dt="2024-01-06T19:33:10.863" v="1131" actId="478"/>
          <ac:picMkLst>
            <pc:docMk/>
            <pc:sldMk cId="265054426" sldId="452"/>
            <ac:picMk id="7" creationId="{2F994576-192A-ECCA-172F-3461E00BEC60}"/>
          </ac:picMkLst>
        </pc:picChg>
        <pc:picChg chg="add mod">
          <ac:chgData name="Joseba Egia" userId="c69532da-ca1a-42fd-9c10-0669922cb726" providerId="ADAL" clId="{3CDDEBDC-2507-402E-B974-9DB9F15E9F38}" dt="2024-01-06T20:31:46.332" v="1891" actId="1076"/>
          <ac:picMkLst>
            <pc:docMk/>
            <pc:sldMk cId="265054426" sldId="452"/>
            <ac:picMk id="9" creationId="{9888B298-0540-AD94-00A3-66C1B4474CBC}"/>
          </ac:picMkLst>
        </pc:picChg>
        <pc:picChg chg="add del mod">
          <ac:chgData name="Joseba Egia" userId="c69532da-ca1a-42fd-9c10-0669922cb726" providerId="ADAL" clId="{3CDDEBDC-2507-402E-B974-9DB9F15E9F38}" dt="2024-01-06T20:21:33.948" v="1846" actId="478"/>
          <ac:picMkLst>
            <pc:docMk/>
            <pc:sldMk cId="265054426" sldId="452"/>
            <ac:picMk id="2050" creationId="{6B622424-E975-7BD9-892A-8995466F2F7D}"/>
          </ac:picMkLst>
        </pc:picChg>
      </pc:sldChg>
      <pc:sldChg chg="addSp delSp modSp add ord">
        <pc:chgData name="Joseba Egia" userId="c69532da-ca1a-42fd-9c10-0669922cb726" providerId="ADAL" clId="{3CDDEBDC-2507-402E-B974-9DB9F15E9F38}" dt="2024-01-06T20:58:03.310" v="2025" actId="1076"/>
        <pc:sldMkLst>
          <pc:docMk/>
          <pc:sldMk cId="2278369121" sldId="453"/>
        </pc:sldMkLst>
        <pc:spChg chg="mod">
          <ac:chgData name="Joseba Egia" userId="c69532da-ca1a-42fd-9c10-0669922cb726" providerId="ADAL" clId="{3CDDEBDC-2507-402E-B974-9DB9F15E9F38}" dt="2024-01-06T19:41:27.863" v="1261" actId="108"/>
          <ac:spMkLst>
            <pc:docMk/>
            <pc:sldMk cId="2278369121" sldId="453"/>
            <ac:spMk id="2" creationId="{89D6EB02-83B3-63C5-65CF-71D5420E2DC3}"/>
          </ac:spMkLst>
        </pc:spChg>
        <pc:graphicFrameChg chg="mod">
          <ac:chgData name="Joseba Egia" userId="c69532da-ca1a-42fd-9c10-0669922cb726" providerId="ADAL" clId="{3CDDEBDC-2507-402E-B974-9DB9F15E9F38}" dt="2024-01-06T19:47:31.806" v="1363" actId="14100"/>
          <ac:graphicFrameMkLst>
            <pc:docMk/>
            <pc:sldMk cId="2278369121" sldId="453"/>
            <ac:graphicFrameMk id="3" creationId="{1A945057-AD18-C786-C709-2E07DC04F84D}"/>
          </ac:graphicFrameMkLst>
        </pc:graphicFrameChg>
        <pc:picChg chg="del">
          <ac:chgData name="Joseba Egia" userId="c69532da-ca1a-42fd-9c10-0669922cb726" providerId="ADAL" clId="{3CDDEBDC-2507-402E-B974-9DB9F15E9F38}" dt="2024-01-06T19:34:52.412" v="1158" actId="478"/>
          <ac:picMkLst>
            <pc:docMk/>
            <pc:sldMk cId="2278369121" sldId="453"/>
            <ac:picMk id="4" creationId="{72770EBC-9E6D-EBF3-EC22-2F775D58F311}"/>
          </ac:picMkLst>
        </pc:picChg>
        <pc:picChg chg="add del mod">
          <ac:chgData name="Joseba Egia" userId="c69532da-ca1a-42fd-9c10-0669922cb726" providerId="ADAL" clId="{3CDDEBDC-2507-402E-B974-9DB9F15E9F38}" dt="2024-01-06T20:57:06.549" v="2023"/>
          <ac:picMkLst>
            <pc:docMk/>
            <pc:sldMk cId="2278369121" sldId="453"/>
            <ac:picMk id="6" creationId="{E5286754-2D30-E513-9EF4-73D53FE8C333}"/>
          </ac:picMkLst>
        </pc:picChg>
        <pc:picChg chg="add mod">
          <ac:chgData name="Joseba Egia" userId="c69532da-ca1a-42fd-9c10-0669922cb726" providerId="ADAL" clId="{3CDDEBDC-2507-402E-B974-9DB9F15E9F38}" dt="2024-01-06T20:58:03.310" v="2025" actId="1076"/>
          <ac:picMkLst>
            <pc:docMk/>
            <pc:sldMk cId="2278369121" sldId="453"/>
            <ac:picMk id="8" creationId="{BF273ED7-5E1D-8D41-E3C4-FBCC9F1A5052}"/>
          </ac:picMkLst>
        </pc:picChg>
      </pc:sldChg>
      <pc:sldChg chg="addSp modSp add">
        <pc:chgData name="Joseba Egia" userId="c69532da-ca1a-42fd-9c10-0669922cb726" providerId="ADAL" clId="{3CDDEBDC-2507-402E-B974-9DB9F15E9F38}" dt="2024-01-06T20:34:46.221" v="1904" actId="14100"/>
        <pc:sldMkLst>
          <pc:docMk/>
          <pc:sldMk cId="391046716" sldId="454"/>
        </pc:sldMkLst>
        <pc:graphicFrameChg chg="mod">
          <ac:chgData name="Joseba Egia" userId="c69532da-ca1a-42fd-9c10-0669922cb726" providerId="ADAL" clId="{3CDDEBDC-2507-402E-B974-9DB9F15E9F38}" dt="2024-01-06T19:46:51.250" v="1354" actId="20577"/>
          <ac:graphicFrameMkLst>
            <pc:docMk/>
            <pc:sldMk cId="391046716" sldId="454"/>
            <ac:graphicFrameMk id="3" creationId="{1A945057-AD18-C786-C709-2E07DC04F84D}"/>
          </ac:graphicFrameMkLst>
        </pc:graphicFrameChg>
        <pc:picChg chg="add mod">
          <ac:chgData name="Joseba Egia" userId="c69532da-ca1a-42fd-9c10-0669922cb726" providerId="ADAL" clId="{3CDDEBDC-2507-402E-B974-9DB9F15E9F38}" dt="2024-01-06T20:34:38.500" v="1902" actId="1076"/>
          <ac:picMkLst>
            <pc:docMk/>
            <pc:sldMk cId="391046716" sldId="454"/>
            <ac:picMk id="4" creationId="{E62701C9-CEA2-92F4-8206-3CB6D46CE69E}"/>
          </ac:picMkLst>
        </pc:picChg>
        <pc:picChg chg="add mod">
          <ac:chgData name="Joseba Egia" userId="c69532da-ca1a-42fd-9c10-0669922cb726" providerId="ADAL" clId="{3CDDEBDC-2507-402E-B974-9DB9F15E9F38}" dt="2024-01-06T20:34:46.221" v="1904" actId="14100"/>
          <ac:picMkLst>
            <pc:docMk/>
            <pc:sldMk cId="391046716" sldId="454"/>
            <ac:picMk id="6" creationId="{23E27BB9-9361-7D54-87B3-AB063BDD3F7F}"/>
          </ac:picMkLst>
        </pc:picChg>
      </pc:sldChg>
      <pc:sldChg chg="addSp modSp add">
        <pc:chgData name="Joseba Egia" userId="c69532da-ca1a-42fd-9c10-0669922cb726" providerId="ADAL" clId="{3CDDEBDC-2507-402E-B974-9DB9F15E9F38}" dt="2024-01-06T20:35:32.093" v="1925" actId="1076"/>
        <pc:sldMkLst>
          <pc:docMk/>
          <pc:sldMk cId="610999505" sldId="455"/>
        </pc:sldMkLst>
        <pc:graphicFrameChg chg="mod">
          <ac:chgData name="Joseba Egia" userId="c69532da-ca1a-42fd-9c10-0669922cb726" providerId="ADAL" clId="{3CDDEBDC-2507-402E-B974-9DB9F15E9F38}" dt="2024-01-06T19:48:24.110" v="1372"/>
          <ac:graphicFrameMkLst>
            <pc:docMk/>
            <pc:sldMk cId="610999505" sldId="455"/>
            <ac:graphicFrameMk id="3" creationId="{1A945057-AD18-C786-C709-2E07DC04F84D}"/>
          </ac:graphicFrameMkLst>
        </pc:graphicFrameChg>
        <pc:picChg chg="add mod">
          <ac:chgData name="Joseba Egia" userId="c69532da-ca1a-42fd-9c10-0669922cb726" providerId="ADAL" clId="{3CDDEBDC-2507-402E-B974-9DB9F15E9F38}" dt="2024-01-06T20:35:32.093" v="1925" actId="1076"/>
          <ac:picMkLst>
            <pc:docMk/>
            <pc:sldMk cId="610999505" sldId="455"/>
            <ac:picMk id="5122" creationId="{1A459CA2-90AE-E0F0-6BAA-08551F506AF8}"/>
          </ac:picMkLst>
        </pc:picChg>
      </pc:sldChg>
      <pc:sldChg chg="addSp modSp add ord">
        <pc:chgData name="Joseba Egia" userId="c69532da-ca1a-42fd-9c10-0669922cb726" providerId="ADAL" clId="{3CDDEBDC-2507-402E-B974-9DB9F15E9F38}" dt="2024-01-06T20:44:58.934" v="1980" actId="1076"/>
        <pc:sldMkLst>
          <pc:docMk/>
          <pc:sldMk cId="138299090" sldId="456"/>
        </pc:sldMkLst>
        <pc:spChg chg="mod">
          <ac:chgData name="Joseba Egia" userId="c69532da-ca1a-42fd-9c10-0669922cb726" providerId="ADAL" clId="{3CDDEBDC-2507-402E-B974-9DB9F15E9F38}" dt="2024-01-06T19:48:10.548" v="1369" actId="20577"/>
          <ac:spMkLst>
            <pc:docMk/>
            <pc:sldMk cId="138299090" sldId="456"/>
            <ac:spMk id="2" creationId="{89D6EB02-83B3-63C5-65CF-71D5420E2DC3}"/>
          </ac:spMkLst>
        </pc:spChg>
        <pc:graphicFrameChg chg="mod">
          <ac:chgData name="Joseba Egia" userId="c69532da-ca1a-42fd-9c10-0669922cb726" providerId="ADAL" clId="{3CDDEBDC-2507-402E-B974-9DB9F15E9F38}" dt="2024-01-06T19:50:00.365" v="1402" actId="113"/>
          <ac:graphicFrameMkLst>
            <pc:docMk/>
            <pc:sldMk cId="138299090" sldId="456"/>
            <ac:graphicFrameMk id="3" creationId="{1A945057-AD18-C786-C709-2E07DC04F84D}"/>
          </ac:graphicFrameMkLst>
        </pc:graphicFrameChg>
        <pc:picChg chg="add mod">
          <ac:chgData name="Joseba Egia" userId="c69532da-ca1a-42fd-9c10-0669922cb726" providerId="ADAL" clId="{3CDDEBDC-2507-402E-B974-9DB9F15E9F38}" dt="2024-01-06T20:44:58.934" v="1980" actId="1076"/>
          <ac:picMkLst>
            <pc:docMk/>
            <pc:sldMk cId="138299090" sldId="456"/>
            <ac:picMk id="5" creationId="{9264BA04-6BC8-DD8A-53F4-4F68BCC7DEF0}"/>
          </ac:picMkLst>
        </pc:picChg>
      </pc:sldChg>
      <pc:sldChg chg="addSp delSp modSp add">
        <pc:chgData name="Joseba Egia" userId="c69532da-ca1a-42fd-9c10-0669922cb726" providerId="ADAL" clId="{3CDDEBDC-2507-402E-B974-9DB9F15E9F38}" dt="2024-01-06T20:51:02.207" v="2005" actId="14100"/>
        <pc:sldMkLst>
          <pc:docMk/>
          <pc:sldMk cId="4045435562" sldId="457"/>
        </pc:sldMkLst>
        <pc:graphicFrameChg chg="mod">
          <ac:chgData name="Joseba Egia" userId="c69532da-ca1a-42fd-9c10-0669922cb726" providerId="ADAL" clId="{3CDDEBDC-2507-402E-B974-9DB9F15E9F38}" dt="2024-01-06T19:50:32.149" v="1435" actId="207"/>
          <ac:graphicFrameMkLst>
            <pc:docMk/>
            <pc:sldMk cId="4045435562" sldId="457"/>
            <ac:graphicFrameMk id="3" creationId="{1A945057-AD18-C786-C709-2E07DC04F84D}"/>
          </ac:graphicFrameMkLst>
        </pc:graphicFrameChg>
        <pc:picChg chg="add del mod">
          <ac:chgData name="Joseba Egia" userId="c69532da-ca1a-42fd-9c10-0669922cb726" providerId="ADAL" clId="{3CDDEBDC-2507-402E-B974-9DB9F15E9F38}" dt="2024-01-06T20:50:44.515" v="2000" actId="478"/>
          <ac:picMkLst>
            <pc:docMk/>
            <pc:sldMk cId="4045435562" sldId="457"/>
            <ac:picMk id="4" creationId="{9F894DEA-4DC4-6653-0246-8DDD61432865}"/>
          </ac:picMkLst>
        </pc:picChg>
        <pc:picChg chg="add mod">
          <ac:chgData name="Joseba Egia" userId="c69532da-ca1a-42fd-9c10-0669922cb726" providerId="ADAL" clId="{3CDDEBDC-2507-402E-B974-9DB9F15E9F38}" dt="2024-01-06T20:51:02.207" v="2005" actId="14100"/>
          <ac:picMkLst>
            <pc:docMk/>
            <pc:sldMk cId="4045435562" sldId="457"/>
            <ac:picMk id="6" creationId="{07347A31-EAB9-23FC-D7CD-B334D9061C79}"/>
          </ac:picMkLst>
        </pc:picChg>
      </pc:sldChg>
      <pc:sldChg chg="addSp delSp modSp add del">
        <pc:chgData name="Joseba Egia" userId="c69532da-ca1a-42fd-9c10-0669922cb726" providerId="ADAL" clId="{3CDDEBDC-2507-402E-B974-9DB9F15E9F38}" dt="2024-01-06T20:09:56.635" v="1758" actId="47"/>
        <pc:sldMkLst>
          <pc:docMk/>
          <pc:sldMk cId="3100741756" sldId="458"/>
        </pc:sldMkLst>
        <pc:spChg chg="mod">
          <ac:chgData name="Joseba Egia" userId="c69532da-ca1a-42fd-9c10-0669922cb726" providerId="ADAL" clId="{3CDDEBDC-2507-402E-B974-9DB9F15E9F38}" dt="2024-01-06T19:51:01.885" v="1439" actId="20577"/>
          <ac:spMkLst>
            <pc:docMk/>
            <pc:sldMk cId="3100741756" sldId="458"/>
            <ac:spMk id="2" creationId="{89D6EB02-83B3-63C5-65CF-71D5420E2DC3}"/>
          </ac:spMkLst>
        </pc:spChg>
        <pc:graphicFrameChg chg="mod">
          <ac:chgData name="Joseba Egia" userId="c69532da-ca1a-42fd-9c10-0669922cb726" providerId="ADAL" clId="{3CDDEBDC-2507-402E-B974-9DB9F15E9F38}" dt="2024-01-06T20:09:49.997" v="1757"/>
          <ac:graphicFrameMkLst>
            <pc:docMk/>
            <pc:sldMk cId="3100741756" sldId="458"/>
            <ac:graphicFrameMk id="3" creationId="{1A945057-AD18-C786-C709-2E07DC04F84D}"/>
          </ac:graphicFrameMkLst>
        </pc:graphicFrameChg>
        <pc:picChg chg="add del mod">
          <ac:chgData name="Joseba Egia" userId="c69532da-ca1a-42fd-9c10-0669922cb726" providerId="ADAL" clId="{3CDDEBDC-2507-402E-B974-9DB9F15E9F38}" dt="2024-01-06T20:08:55.730" v="1752" actId="478"/>
          <ac:picMkLst>
            <pc:docMk/>
            <pc:sldMk cId="3100741756" sldId="458"/>
            <ac:picMk id="5" creationId="{AD809981-C73F-946D-1608-A7825CED0E77}"/>
          </ac:picMkLst>
        </pc:picChg>
        <pc:picChg chg="add mod">
          <ac:chgData name="Joseba Egia" userId="c69532da-ca1a-42fd-9c10-0669922cb726" providerId="ADAL" clId="{3CDDEBDC-2507-402E-B974-9DB9F15E9F38}" dt="2024-01-06T20:09:34.932" v="1755" actId="1076"/>
          <ac:picMkLst>
            <pc:docMk/>
            <pc:sldMk cId="3100741756" sldId="458"/>
            <ac:picMk id="7" creationId="{135A96F9-1584-C433-0D32-D588FA131031}"/>
          </ac:picMkLst>
        </pc:picChg>
      </pc:sldChg>
      <pc:sldChg chg="addSp modSp add">
        <pc:chgData name="Joseba Egia" userId="c69532da-ca1a-42fd-9c10-0669922cb726" providerId="ADAL" clId="{3CDDEBDC-2507-402E-B974-9DB9F15E9F38}" dt="2024-01-06T20:13:28.447" v="1791" actId="1038"/>
        <pc:sldMkLst>
          <pc:docMk/>
          <pc:sldMk cId="4090531798" sldId="459"/>
        </pc:sldMkLst>
        <pc:graphicFrameChg chg="mod">
          <ac:chgData name="Joseba Egia" userId="c69532da-ca1a-42fd-9c10-0669922cb726" providerId="ADAL" clId="{3CDDEBDC-2507-402E-B974-9DB9F15E9F38}" dt="2024-01-06T19:54:59.821" v="1526" actId="113"/>
          <ac:graphicFrameMkLst>
            <pc:docMk/>
            <pc:sldMk cId="4090531798" sldId="459"/>
            <ac:graphicFrameMk id="3" creationId="{1A945057-AD18-C786-C709-2E07DC04F84D}"/>
          </ac:graphicFrameMkLst>
        </pc:graphicFrameChg>
        <pc:picChg chg="add mod">
          <ac:chgData name="Joseba Egia" userId="c69532da-ca1a-42fd-9c10-0669922cb726" providerId="ADAL" clId="{3CDDEBDC-2507-402E-B974-9DB9F15E9F38}" dt="2024-01-06T20:13:28.447" v="1791" actId="1038"/>
          <ac:picMkLst>
            <pc:docMk/>
            <pc:sldMk cId="4090531798" sldId="459"/>
            <ac:picMk id="4" creationId="{E666B02A-0C79-1661-F32E-8835D775FCAB}"/>
          </ac:picMkLst>
        </pc:picChg>
      </pc:sldChg>
      <pc:sldChg chg="addSp modSp add">
        <pc:chgData name="Joseba Egia" userId="c69532da-ca1a-42fd-9c10-0669922cb726" providerId="ADAL" clId="{3CDDEBDC-2507-402E-B974-9DB9F15E9F38}" dt="2024-01-06T20:54:30.141" v="2021" actId="14100"/>
        <pc:sldMkLst>
          <pc:docMk/>
          <pc:sldMk cId="3386575224" sldId="460"/>
        </pc:sldMkLst>
        <pc:graphicFrameChg chg="mod">
          <ac:chgData name="Joseba Egia" userId="c69532da-ca1a-42fd-9c10-0669922cb726" providerId="ADAL" clId="{3CDDEBDC-2507-402E-B974-9DB9F15E9F38}" dt="2024-01-06T19:56:55.974" v="1557" actId="207"/>
          <ac:graphicFrameMkLst>
            <pc:docMk/>
            <pc:sldMk cId="3386575224" sldId="460"/>
            <ac:graphicFrameMk id="3" creationId="{1A945057-AD18-C786-C709-2E07DC04F84D}"/>
          </ac:graphicFrameMkLst>
        </pc:graphicFrameChg>
        <pc:picChg chg="add mod">
          <ac:chgData name="Joseba Egia" userId="c69532da-ca1a-42fd-9c10-0669922cb726" providerId="ADAL" clId="{3CDDEBDC-2507-402E-B974-9DB9F15E9F38}" dt="2024-01-06T20:54:30.141" v="2021" actId="14100"/>
          <ac:picMkLst>
            <pc:docMk/>
            <pc:sldMk cId="3386575224" sldId="460"/>
            <ac:picMk id="4" creationId="{EECC2D47-65D2-38E7-A50B-1C2BE4B86B1C}"/>
          </ac:picMkLst>
        </pc:picChg>
        <pc:picChg chg="add mod">
          <ac:chgData name="Joseba Egia" userId="c69532da-ca1a-42fd-9c10-0669922cb726" providerId="ADAL" clId="{3CDDEBDC-2507-402E-B974-9DB9F15E9F38}" dt="2024-01-06T20:39:51.694" v="1951" actId="1038"/>
          <ac:picMkLst>
            <pc:docMk/>
            <pc:sldMk cId="3386575224" sldId="460"/>
            <ac:picMk id="4098" creationId="{61DE5A32-A786-4C0F-8C41-DE5405234F2B}"/>
          </ac:picMkLst>
        </pc:picChg>
      </pc:sldChg>
      <pc:sldChg chg="addSp delSp modSp add">
        <pc:chgData name="Joseba Egia" userId="c69532da-ca1a-42fd-9c10-0669922cb726" providerId="ADAL" clId="{3CDDEBDC-2507-402E-B974-9DB9F15E9F38}" dt="2024-01-06T20:40:02.145" v="1957" actId="1038"/>
        <pc:sldMkLst>
          <pc:docMk/>
          <pc:sldMk cId="1663833241" sldId="461"/>
        </pc:sldMkLst>
        <pc:spChg chg="mod">
          <ac:chgData name="Joseba Egia" userId="c69532da-ca1a-42fd-9c10-0669922cb726" providerId="ADAL" clId="{3CDDEBDC-2507-402E-B974-9DB9F15E9F38}" dt="2024-01-06T19:57:20.763" v="1561" actId="20577"/>
          <ac:spMkLst>
            <pc:docMk/>
            <pc:sldMk cId="1663833241" sldId="461"/>
            <ac:spMk id="2" creationId="{89D6EB02-83B3-63C5-65CF-71D5420E2DC3}"/>
          </ac:spMkLst>
        </pc:spChg>
        <pc:graphicFrameChg chg="mod">
          <ac:chgData name="Joseba Egia" userId="c69532da-ca1a-42fd-9c10-0669922cb726" providerId="ADAL" clId="{3CDDEBDC-2507-402E-B974-9DB9F15E9F38}" dt="2024-01-06T19:58:27.990" v="1582" actId="207"/>
          <ac:graphicFrameMkLst>
            <pc:docMk/>
            <pc:sldMk cId="1663833241" sldId="461"/>
            <ac:graphicFrameMk id="3" creationId="{1A945057-AD18-C786-C709-2E07DC04F84D}"/>
          </ac:graphicFrameMkLst>
        </pc:graphicFrameChg>
        <pc:picChg chg="add del mod">
          <ac:chgData name="Joseba Egia" userId="c69532da-ca1a-42fd-9c10-0669922cb726" providerId="ADAL" clId="{3CDDEBDC-2507-402E-B974-9DB9F15E9F38}" dt="2024-01-06T20:28:33.802" v="1868" actId="478"/>
          <ac:picMkLst>
            <pc:docMk/>
            <pc:sldMk cId="1663833241" sldId="461"/>
            <ac:picMk id="5" creationId="{11C7B34A-0EC5-C41A-71B9-1511A27273A7}"/>
          </ac:picMkLst>
        </pc:picChg>
        <pc:picChg chg="add mod">
          <ac:chgData name="Joseba Egia" userId="c69532da-ca1a-42fd-9c10-0669922cb726" providerId="ADAL" clId="{3CDDEBDC-2507-402E-B974-9DB9F15E9F38}" dt="2024-01-06T20:40:00.022" v="1956" actId="1038"/>
          <ac:picMkLst>
            <pc:docMk/>
            <pc:sldMk cId="1663833241" sldId="461"/>
            <ac:picMk id="7" creationId="{D6B78FF2-4927-1722-8B5D-EF87C60CF46B}"/>
          </ac:picMkLst>
        </pc:picChg>
        <pc:picChg chg="add del mod">
          <ac:chgData name="Joseba Egia" userId="c69532da-ca1a-42fd-9c10-0669922cb726" providerId="ADAL" clId="{3CDDEBDC-2507-402E-B974-9DB9F15E9F38}" dt="2024-01-06T20:30:09.843" v="1872" actId="478"/>
          <ac:picMkLst>
            <pc:docMk/>
            <pc:sldMk cId="1663833241" sldId="461"/>
            <ac:picMk id="3074" creationId="{F387470E-8E77-68F6-C9FF-E3BB10EB889D}"/>
          </ac:picMkLst>
        </pc:picChg>
        <pc:picChg chg="add mod">
          <ac:chgData name="Joseba Egia" userId="c69532da-ca1a-42fd-9c10-0669922cb726" providerId="ADAL" clId="{3CDDEBDC-2507-402E-B974-9DB9F15E9F38}" dt="2024-01-06T20:40:02.145" v="1957" actId="1038"/>
          <ac:picMkLst>
            <pc:docMk/>
            <pc:sldMk cId="1663833241" sldId="461"/>
            <ac:picMk id="3076" creationId="{CAB3AC50-3040-8064-6694-7ECA6307D4CA}"/>
          </ac:picMkLst>
        </pc:picChg>
      </pc:sldChg>
      <pc:sldChg chg="addSp modSp add">
        <pc:chgData name="Joseba Egia" userId="c69532da-ca1a-42fd-9c10-0669922cb726" providerId="ADAL" clId="{3CDDEBDC-2507-402E-B974-9DB9F15E9F38}" dt="2024-01-06T20:40:06.965" v="1958" actId="1038"/>
        <pc:sldMkLst>
          <pc:docMk/>
          <pc:sldMk cId="917001609" sldId="462"/>
        </pc:sldMkLst>
        <pc:graphicFrameChg chg="mod">
          <ac:chgData name="Joseba Egia" userId="c69532da-ca1a-42fd-9c10-0669922cb726" providerId="ADAL" clId="{3CDDEBDC-2507-402E-B974-9DB9F15E9F38}" dt="2024-01-06T19:59:33.310" v="1606" actId="207"/>
          <ac:graphicFrameMkLst>
            <pc:docMk/>
            <pc:sldMk cId="917001609" sldId="462"/>
            <ac:graphicFrameMk id="3" creationId="{1A945057-AD18-C786-C709-2E07DC04F84D}"/>
          </ac:graphicFrameMkLst>
        </pc:graphicFrameChg>
        <pc:picChg chg="add mod">
          <ac:chgData name="Joseba Egia" userId="c69532da-ca1a-42fd-9c10-0669922cb726" providerId="ADAL" clId="{3CDDEBDC-2507-402E-B974-9DB9F15E9F38}" dt="2024-01-06T20:40:06.965" v="1958" actId="1038"/>
          <ac:picMkLst>
            <pc:docMk/>
            <pc:sldMk cId="917001609" sldId="462"/>
            <ac:picMk id="2" creationId="{B97BACC6-8AC8-BAFC-447B-9DD3FCFB7199}"/>
          </ac:picMkLst>
        </pc:picChg>
      </pc:sldChg>
      <pc:sldChg chg="addSp modSp add">
        <pc:chgData name="Joseba Egia" userId="c69532da-ca1a-42fd-9c10-0669922cb726" providerId="ADAL" clId="{3CDDEBDC-2507-402E-B974-9DB9F15E9F38}" dt="2024-01-06T20:53:15.341" v="2017" actId="1076"/>
        <pc:sldMkLst>
          <pc:docMk/>
          <pc:sldMk cId="4136613289" sldId="463"/>
        </pc:sldMkLst>
        <pc:spChg chg="mod">
          <ac:chgData name="Joseba Egia" userId="c69532da-ca1a-42fd-9c10-0669922cb726" providerId="ADAL" clId="{3CDDEBDC-2507-402E-B974-9DB9F15E9F38}" dt="2024-01-06T19:59:55.373" v="1610" actId="20577"/>
          <ac:spMkLst>
            <pc:docMk/>
            <pc:sldMk cId="4136613289" sldId="463"/>
            <ac:spMk id="2" creationId="{89D6EB02-83B3-63C5-65CF-71D5420E2DC3}"/>
          </ac:spMkLst>
        </pc:spChg>
        <pc:graphicFrameChg chg="mod">
          <ac:chgData name="Joseba Egia" userId="c69532da-ca1a-42fd-9c10-0669922cb726" providerId="ADAL" clId="{3CDDEBDC-2507-402E-B974-9DB9F15E9F38}" dt="2024-01-06T20:01:00.310" v="1629" actId="207"/>
          <ac:graphicFrameMkLst>
            <pc:docMk/>
            <pc:sldMk cId="4136613289" sldId="463"/>
            <ac:graphicFrameMk id="3" creationId="{1A945057-AD18-C786-C709-2E07DC04F84D}"/>
          </ac:graphicFrameMkLst>
        </pc:graphicFrameChg>
        <pc:picChg chg="add mod">
          <ac:chgData name="Joseba Egia" userId="c69532da-ca1a-42fd-9c10-0669922cb726" providerId="ADAL" clId="{3CDDEBDC-2507-402E-B974-9DB9F15E9F38}" dt="2024-01-06T20:52:04.829" v="2014" actId="1076"/>
          <ac:picMkLst>
            <pc:docMk/>
            <pc:sldMk cId="4136613289" sldId="463"/>
            <ac:picMk id="5" creationId="{1BF41773-6D80-58C6-1788-58DA028E432E}"/>
          </ac:picMkLst>
        </pc:picChg>
        <pc:picChg chg="add mod">
          <ac:chgData name="Joseba Egia" userId="c69532da-ca1a-42fd-9c10-0669922cb726" providerId="ADAL" clId="{3CDDEBDC-2507-402E-B974-9DB9F15E9F38}" dt="2024-01-06T20:53:15.341" v="2017" actId="1076"/>
          <ac:picMkLst>
            <pc:docMk/>
            <pc:sldMk cId="4136613289" sldId="463"/>
            <ac:picMk id="7" creationId="{81D99DF1-E10D-2319-4BB8-E5113B861F6F}"/>
          </ac:picMkLst>
        </pc:picChg>
      </pc:sldChg>
      <pc:sldChg chg="addSp modSp add">
        <pc:chgData name="Joseba Egia" userId="c69532da-ca1a-42fd-9c10-0669922cb726" providerId="ADAL" clId="{3CDDEBDC-2507-402E-B974-9DB9F15E9F38}" dt="2024-01-06T20:48:31.116" v="1999" actId="1076"/>
        <pc:sldMkLst>
          <pc:docMk/>
          <pc:sldMk cId="4092807537" sldId="464"/>
        </pc:sldMkLst>
        <pc:spChg chg="mod">
          <ac:chgData name="Joseba Egia" userId="c69532da-ca1a-42fd-9c10-0669922cb726" providerId="ADAL" clId="{3CDDEBDC-2507-402E-B974-9DB9F15E9F38}" dt="2024-01-06T20:03:07.309" v="1687" actId="20577"/>
          <ac:spMkLst>
            <pc:docMk/>
            <pc:sldMk cId="4092807537" sldId="464"/>
            <ac:spMk id="2" creationId="{89D6EB02-83B3-63C5-65CF-71D5420E2DC3}"/>
          </ac:spMkLst>
        </pc:spChg>
        <pc:graphicFrameChg chg="mod">
          <ac:chgData name="Joseba Egia" userId="c69532da-ca1a-42fd-9c10-0669922cb726" providerId="ADAL" clId="{3CDDEBDC-2507-402E-B974-9DB9F15E9F38}" dt="2024-01-06T20:04:06.942" v="1708" actId="113"/>
          <ac:graphicFrameMkLst>
            <pc:docMk/>
            <pc:sldMk cId="4092807537" sldId="464"/>
            <ac:graphicFrameMk id="3" creationId="{1A945057-AD18-C786-C709-2E07DC04F84D}"/>
          </ac:graphicFrameMkLst>
        </pc:graphicFrameChg>
        <pc:picChg chg="add mod">
          <ac:chgData name="Joseba Egia" userId="c69532da-ca1a-42fd-9c10-0669922cb726" providerId="ADAL" clId="{3CDDEBDC-2507-402E-B974-9DB9F15E9F38}" dt="2024-01-06T20:48:31.116" v="1999" actId="1076"/>
          <ac:picMkLst>
            <pc:docMk/>
            <pc:sldMk cId="4092807537" sldId="464"/>
            <ac:picMk id="5" creationId="{9FC311E1-4514-CD7D-F2CE-331ECAE33236}"/>
          </ac:picMkLst>
        </pc:picChg>
      </pc:sldChg>
      <pc:sldChg chg="addSp modSp add">
        <pc:chgData name="Joseba Egia" userId="c69532da-ca1a-42fd-9c10-0669922cb726" providerId="ADAL" clId="{3CDDEBDC-2507-402E-B974-9DB9F15E9F38}" dt="2024-01-06T20:40:15.048" v="1960" actId="1038"/>
        <pc:sldMkLst>
          <pc:docMk/>
          <pc:sldMk cId="2237176718" sldId="465"/>
        </pc:sldMkLst>
        <pc:graphicFrameChg chg="mod">
          <ac:chgData name="Joseba Egia" userId="c69532da-ca1a-42fd-9c10-0669922cb726" providerId="ADAL" clId="{3CDDEBDC-2507-402E-B974-9DB9F15E9F38}" dt="2024-01-06T20:05:00.495" v="1730" actId="207"/>
          <ac:graphicFrameMkLst>
            <pc:docMk/>
            <pc:sldMk cId="2237176718" sldId="465"/>
            <ac:graphicFrameMk id="3" creationId="{1A945057-AD18-C786-C709-2E07DC04F84D}"/>
          </ac:graphicFrameMkLst>
        </pc:graphicFrameChg>
        <pc:picChg chg="add mod">
          <ac:chgData name="Joseba Egia" userId="c69532da-ca1a-42fd-9c10-0669922cb726" providerId="ADAL" clId="{3CDDEBDC-2507-402E-B974-9DB9F15E9F38}" dt="2024-01-06T20:40:12.575" v="1959" actId="1038"/>
          <ac:picMkLst>
            <pc:docMk/>
            <pc:sldMk cId="2237176718" sldId="465"/>
            <ac:picMk id="4" creationId="{CED9CE4B-130E-1F0A-0054-143B90DEF237}"/>
          </ac:picMkLst>
        </pc:picChg>
        <pc:picChg chg="add mod">
          <ac:chgData name="Joseba Egia" userId="c69532da-ca1a-42fd-9c10-0669922cb726" providerId="ADAL" clId="{3CDDEBDC-2507-402E-B974-9DB9F15E9F38}" dt="2024-01-06T20:40:15.048" v="1960" actId="1038"/>
          <ac:picMkLst>
            <pc:docMk/>
            <pc:sldMk cId="2237176718" sldId="465"/>
            <ac:picMk id="5" creationId="{BA81A800-2284-3F4B-A9E3-FA7FB5DFE14B}"/>
          </ac:picMkLst>
        </pc:picChg>
      </pc:sldChg>
      <pc:sldChg chg="addSp delSp modSp add">
        <pc:chgData name="Joseba Egia" userId="c69532da-ca1a-42fd-9c10-0669922cb726" providerId="ADAL" clId="{3CDDEBDC-2507-402E-B974-9DB9F15E9F38}" dt="2024-01-06T20:39:40.364" v="1944" actId="1076"/>
        <pc:sldMkLst>
          <pc:docMk/>
          <pc:sldMk cId="102902972" sldId="466"/>
        </pc:sldMkLst>
        <pc:picChg chg="add mod">
          <ac:chgData name="Joseba Egia" userId="c69532da-ca1a-42fd-9c10-0669922cb726" providerId="ADAL" clId="{3CDDEBDC-2507-402E-B974-9DB9F15E9F38}" dt="2024-01-06T20:39:40.364" v="1944" actId="1076"/>
          <ac:picMkLst>
            <pc:docMk/>
            <pc:sldMk cId="102902972" sldId="466"/>
            <ac:picMk id="5" creationId="{7395278D-7FA6-36D3-379D-11E4F55CB4D0}"/>
          </ac:picMkLst>
        </pc:picChg>
        <pc:picChg chg="del mod">
          <ac:chgData name="Joseba Egia" userId="c69532da-ca1a-42fd-9c10-0669922cb726" providerId="ADAL" clId="{3CDDEBDC-2507-402E-B974-9DB9F15E9F38}" dt="2024-01-06T20:38:41.071" v="1935" actId="21"/>
          <ac:picMkLst>
            <pc:docMk/>
            <pc:sldMk cId="102902972" sldId="466"/>
            <ac:picMk id="7" creationId="{135A96F9-1584-C433-0D32-D588FA131031}"/>
          </ac:picMkLst>
        </pc:picChg>
        <pc:picChg chg="add mod">
          <ac:chgData name="Joseba Egia" userId="c69532da-ca1a-42fd-9c10-0669922cb726" providerId="ADAL" clId="{3CDDEBDC-2507-402E-B974-9DB9F15E9F38}" dt="2024-01-06T20:39:37.836" v="1943" actId="1076"/>
          <ac:picMkLst>
            <pc:docMk/>
            <pc:sldMk cId="102902972" sldId="466"/>
            <ac:picMk id="6146" creationId="{FC9C69E3-298F-9ABD-2458-FF3731C92565}"/>
          </ac:picMkLst>
        </pc:picChg>
      </pc:sldChg>
    </pc:docChg>
  </pc:docChgLst>
  <pc:docChgLst>
    <pc:chgData name="Joseba Egia" userId="c69532da-ca1a-42fd-9c10-0669922cb726" providerId="ADAL" clId="{D1F8C541-3244-4B34-9A58-D7EF6E4918DB}"/>
    <pc:docChg chg="undo custSel modSld modMainMaster">
      <pc:chgData name="Joseba Egia" userId="c69532da-ca1a-42fd-9c10-0669922cb726" providerId="ADAL" clId="{D1F8C541-3244-4B34-9A58-D7EF6E4918DB}" dt="2023-12-28T05:15:46.092" v="111" actId="20577"/>
      <pc:docMkLst>
        <pc:docMk/>
      </pc:docMkLst>
      <pc:sldChg chg="modSp mod">
        <pc:chgData name="Joseba Egia" userId="c69532da-ca1a-42fd-9c10-0669922cb726" providerId="ADAL" clId="{D1F8C541-3244-4B34-9A58-D7EF6E4918DB}" dt="2023-12-27T19:42:29.703" v="29" actId="113"/>
        <pc:sldMkLst>
          <pc:docMk/>
          <pc:sldMk cId="521541434" sldId="410"/>
        </pc:sldMkLst>
        <pc:spChg chg="mod">
          <ac:chgData name="Joseba Egia" userId="c69532da-ca1a-42fd-9c10-0669922cb726" providerId="ADAL" clId="{D1F8C541-3244-4B34-9A58-D7EF6E4918DB}" dt="2023-12-27T19:42:29.703" v="29" actId="113"/>
          <ac:spMkLst>
            <pc:docMk/>
            <pc:sldMk cId="521541434" sldId="410"/>
            <ac:spMk id="8" creationId="{8C2E0302-5551-F840-8C39-DC914DA93183}"/>
          </ac:spMkLst>
        </pc:spChg>
      </pc:sldChg>
      <pc:sldChg chg="modSp mod">
        <pc:chgData name="Joseba Egia" userId="c69532da-ca1a-42fd-9c10-0669922cb726" providerId="ADAL" clId="{D1F8C541-3244-4B34-9A58-D7EF6E4918DB}" dt="2023-12-28T05:15:46.092" v="111" actId="20577"/>
        <pc:sldMkLst>
          <pc:docMk/>
          <pc:sldMk cId="3721739374" sldId="411"/>
        </pc:sldMkLst>
        <pc:spChg chg="mod">
          <ac:chgData name="Joseba Egia" userId="c69532da-ca1a-42fd-9c10-0669922cb726" providerId="ADAL" clId="{D1F8C541-3244-4B34-9A58-D7EF6E4918DB}" dt="2023-12-28T05:15:46.092" v="111" actId="20577"/>
          <ac:spMkLst>
            <pc:docMk/>
            <pc:sldMk cId="3721739374" sldId="411"/>
            <ac:spMk id="3" creationId="{9A7A454A-7C2B-3A6C-BB77-D6C8422BF98C}"/>
          </ac:spMkLst>
        </pc:spChg>
      </pc:sldChg>
      <pc:sldChg chg="modSp">
        <pc:chgData name="Joseba Egia" userId="c69532da-ca1a-42fd-9c10-0669922cb726" providerId="ADAL" clId="{D1F8C541-3244-4B34-9A58-D7EF6E4918DB}" dt="2023-12-27T20:00:23.903" v="88" actId="20577"/>
        <pc:sldMkLst>
          <pc:docMk/>
          <pc:sldMk cId="3191363481" sldId="412"/>
        </pc:sldMkLst>
        <pc:graphicFrameChg chg="mod">
          <ac:chgData name="Joseba Egia" userId="c69532da-ca1a-42fd-9c10-0669922cb726" providerId="ADAL" clId="{D1F8C541-3244-4B34-9A58-D7EF6E4918DB}" dt="2023-12-27T20:00:23.903" v="88" actId="20577"/>
          <ac:graphicFrameMkLst>
            <pc:docMk/>
            <pc:sldMk cId="3191363481" sldId="412"/>
            <ac:graphicFrameMk id="4" creationId="{2ED620DD-727A-9B52-1BA4-AE4D3B8D0D9F}"/>
          </ac:graphicFrameMkLst>
        </pc:graphicFrameChg>
      </pc:sldChg>
      <pc:sldChg chg="modSp mod">
        <pc:chgData name="Joseba Egia" userId="c69532da-ca1a-42fd-9c10-0669922cb726" providerId="ADAL" clId="{D1F8C541-3244-4B34-9A58-D7EF6E4918DB}" dt="2023-12-27T20:21:23.905" v="108" actId="20577"/>
        <pc:sldMkLst>
          <pc:docMk/>
          <pc:sldMk cId="2377162819" sldId="414"/>
        </pc:sldMkLst>
        <pc:spChg chg="mod">
          <ac:chgData name="Joseba Egia" userId="c69532da-ca1a-42fd-9c10-0669922cb726" providerId="ADAL" clId="{D1F8C541-3244-4B34-9A58-D7EF6E4918DB}" dt="2023-12-27T20:00:35.722" v="96" actId="20577"/>
          <ac:spMkLst>
            <pc:docMk/>
            <pc:sldMk cId="2377162819" sldId="414"/>
            <ac:spMk id="2" creationId="{2734464D-1D21-E090-C6C2-5E3BBEC14AC2}"/>
          </ac:spMkLst>
        </pc:spChg>
        <pc:spChg chg="mod">
          <ac:chgData name="Joseba Egia" userId="c69532da-ca1a-42fd-9c10-0669922cb726" providerId="ADAL" clId="{D1F8C541-3244-4B34-9A58-D7EF6E4918DB}" dt="2023-12-27T20:21:23.905" v="108" actId="20577"/>
          <ac:spMkLst>
            <pc:docMk/>
            <pc:sldMk cId="2377162819" sldId="414"/>
            <ac:spMk id="3" creationId="{9A7A454A-7C2B-3A6C-BB77-D6C8422BF98C}"/>
          </ac:spMkLst>
        </pc:spChg>
      </pc:sldChg>
      <pc:sldChg chg="modSp mod">
        <pc:chgData name="Joseba Egia" userId="c69532da-ca1a-42fd-9c10-0669922cb726" providerId="ADAL" clId="{D1F8C541-3244-4B34-9A58-D7EF6E4918DB}" dt="2023-12-27T20:00:44.955" v="100" actId="20577"/>
        <pc:sldMkLst>
          <pc:docMk/>
          <pc:sldMk cId="3087968629" sldId="423"/>
        </pc:sldMkLst>
        <pc:spChg chg="mod">
          <ac:chgData name="Joseba Egia" userId="c69532da-ca1a-42fd-9c10-0669922cb726" providerId="ADAL" clId="{D1F8C541-3244-4B34-9A58-D7EF6E4918DB}" dt="2023-12-27T20:00:44.955" v="100" actId="20577"/>
          <ac:spMkLst>
            <pc:docMk/>
            <pc:sldMk cId="3087968629" sldId="423"/>
            <ac:spMk id="2" creationId="{89D6EB02-83B3-63C5-65CF-71D5420E2DC3}"/>
          </ac:spMkLst>
        </pc:spChg>
      </pc:sldChg>
      <pc:sldChg chg="modSp">
        <pc:chgData name="Joseba Egia" userId="c69532da-ca1a-42fd-9c10-0669922cb726" providerId="ADAL" clId="{D1F8C541-3244-4B34-9A58-D7EF6E4918DB}" dt="2023-12-27T20:34:27.049" v="109"/>
        <pc:sldMkLst>
          <pc:docMk/>
          <pc:sldMk cId="938240759" sldId="426"/>
        </pc:sldMkLst>
        <pc:graphicFrameChg chg="mod">
          <ac:chgData name="Joseba Egia" userId="c69532da-ca1a-42fd-9c10-0669922cb726" providerId="ADAL" clId="{D1F8C541-3244-4B34-9A58-D7EF6E4918DB}" dt="2023-12-27T20:34:27.049" v="109"/>
          <ac:graphicFrameMkLst>
            <pc:docMk/>
            <pc:sldMk cId="938240759" sldId="426"/>
            <ac:graphicFrameMk id="3" creationId="{1A945057-AD18-C786-C709-2E07DC04F84D}"/>
          </ac:graphicFrameMkLst>
        </pc:graphicFrameChg>
      </pc:sldChg>
      <pc:sldChg chg="modSp mod">
        <pc:chgData name="Joseba Egia" userId="c69532da-ca1a-42fd-9c10-0669922cb726" providerId="ADAL" clId="{D1F8C541-3244-4B34-9A58-D7EF6E4918DB}" dt="2023-12-28T04:16:30.528" v="110" actId="20577"/>
        <pc:sldMkLst>
          <pc:docMk/>
          <pc:sldMk cId="3721099980" sldId="429"/>
        </pc:sldMkLst>
        <pc:graphicFrameChg chg="modGraphic">
          <ac:chgData name="Joseba Egia" userId="c69532da-ca1a-42fd-9c10-0669922cb726" providerId="ADAL" clId="{D1F8C541-3244-4B34-9A58-D7EF6E4918DB}" dt="2023-12-28T04:16:30.528" v="110" actId="20577"/>
          <ac:graphicFrameMkLst>
            <pc:docMk/>
            <pc:sldMk cId="3721099980" sldId="429"/>
            <ac:graphicFrameMk id="3" creationId="{1A945057-AD18-C786-C709-2E07DC04F84D}"/>
          </ac:graphicFrameMkLst>
        </pc:graphicFrameChg>
      </pc:sldChg>
      <pc:sldMasterChg chg="modSldLayout">
        <pc:chgData name="Joseba Egia" userId="c69532da-ca1a-42fd-9c10-0669922cb726" providerId="ADAL" clId="{D1F8C541-3244-4B34-9A58-D7EF6E4918DB}" dt="2023-12-27T19:44:00.455" v="61" actId="255"/>
        <pc:sldMasterMkLst>
          <pc:docMk/>
          <pc:sldMasterMk cId="79951230" sldId="2147483651"/>
        </pc:sldMasterMkLst>
        <pc:sldLayoutChg chg="modSp mod">
          <pc:chgData name="Joseba Egia" userId="c69532da-ca1a-42fd-9c10-0669922cb726" providerId="ADAL" clId="{D1F8C541-3244-4B34-9A58-D7EF6E4918DB}" dt="2023-12-27T19:44:00.455" v="61" actId="255"/>
          <pc:sldLayoutMkLst>
            <pc:docMk/>
            <pc:sldMasterMk cId="79951230" sldId="2147483651"/>
            <pc:sldLayoutMk cId="1915218041" sldId="2147483658"/>
          </pc:sldLayoutMkLst>
          <pc:spChg chg="mod">
            <ac:chgData name="Joseba Egia" userId="c69532da-ca1a-42fd-9c10-0669922cb726" providerId="ADAL" clId="{D1F8C541-3244-4B34-9A58-D7EF6E4918DB}" dt="2023-12-27T19:44:00.455" v="61" actId="255"/>
            <ac:spMkLst>
              <pc:docMk/>
              <pc:sldMasterMk cId="79951230" sldId="2147483651"/>
              <pc:sldLayoutMk cId="1915218041" sldId="2147483658"/>
              <ac:spMk id="9" creationId="{F086E5AD-2477-804D-8317-B3084FBACE6E}"/>
            </ac:spMkLst>
          </pc:spChg>
        </pc:sldLayoutChg>
      </pc:sldMasterChg>
    </pc:docChg>
  </pc:docChgLst>
  <pc:docChgLst>
    <pc:chgData name="Joseba Egia" userId="c69532da-ca1a-42fd-9c10-0669922cb726" providerId="ADAL" clId="{107F5789-6AF2-41F1-BB6A-4F7615679F4A}"/>
    <pc:docChg chg="undo custSel modSld modMainMaster">
      <pc:chgData name="Joseba Egia" userId="c69532da-ca1a-42fd-9c10-0669922cb726" providerId="ADAL" clId="{107F5789-6AF2-41F1-BB6A-4F7615679F4A}" dt="2024-02-07T08:47:15.015" v="1156" actId="12788"/>
      <pc:docMkLst>
        <pc:docMk/>
      </pc:docMkLst>
      <pc:sldChg chg="modSp mod">
        <pc:chgData name="Joseba Egia" userId="c69532da-ca1a-42fd-9c10-0669922cb726" providerId="ADAL" clId="{107F5789-6AF2-41F1-BB6A-4F7615679F4A}" dt="2024-02-07T08:47:15.015" v="1156" actId="12788"/>
        <pc:sldMkLst>
          <pc:docMk/>
          <pc:sldMk cId="521541434" sldId="410"/>
        </pc:sldMkLst>
        <pc:spChg chg="mod">
          <ac:chgData name="Joseba Egia" userId="c69532da-ca1a-42fd-9c10-0669922cb726" providerId="ADAL" clId="{107F5789-6AF2-41F1-BB6A-4F7615679F4A}" dt="2024-02-07T08:47:15.015" v="1156" actId="12788"/>
          <ac:spMkLst>
            <pc:docMk/>
            <pc:sldMk cId="521541434" sldId="410"/>
            <ac:spMk id="10" creationId="{12F453B3-74F8-E36C-5E22-8A48CD235544}"/>
          </ac:spMkLst>
        </pc:spChg>
        <pc:picChg chg="mod">
          <ac:chgData name="Joseba Egia" userId="c69532da-ca1a-42fd-9c10-0669922cb726" providerId="ADAL" clId="{107F5789-6AF2-41F1-BB6A-4F7615679F4A}" dt="2024-02-07T05:47:56.214" v="32" actId="1076"/>
          <ac:picMkLst>
            <pc:docMk/>
            <pc:sldMk cId="521541434" sldId="410"/>
            <ac:picMk id="14" creationId="{0EDAFE85-0046-6962-9F61-D434FCE4C120}"/>
          </ac:picMkLst>
        </pc:picChg>
        <pc:picChg chg="mod">
          <ac:chgData name="Joseba Egia" userId="c69532da-ca1a-42fd-9c10-0669922cb726" providerId="ADAL" clId="{107F5789-6AF2-41F1-BB6A-4F7615679F4A}" dt="2024-02-07T08:47:15.015" v="1156" actId="12788"/>
          <ac:picMkLst>
            <pc:docMk/>
            <pc:sldMk cId="521541434" sldId="410"/>
            <ac:picMk id="16" creationId="{EF8B090E-B8A0-AF1F-A0C8-A1C554127529}"/>
          </ac:picMkLst>
        </pc:picChg>
      </pc:sldChg>
      <pc:sldChg chg="modSp mod">
        <pc:chgData name="Joseba Egia" userId="c69532da-ca1a-42fd-9c10-0669922cb726" providerId="ADAL" clId="{107F5789-6AF2-41F1-BB6A-4F7615679F4A}" dt="2024-02-07T05:49:03.662" v="90" actId="20577"/>
        <pc:sldMkLst>
          <pc:docMk/>
          <pc:sldMk cId="3721739374" sldId="411"/>
        </pc:sldMkLst>
        <pc:spChg chg="mod">
          <ac:chgData name="Joseba Egia" userId="c69532da-ca1a-42fd-9c10-0669922cb726" providerId="ADAL" clId="{107F5789-6AF2-41F1-BB6A-4F7615679F4A}" dt="2024-02-07T05:49:03.662" v="90" actId="20577"/>
          <ac:spMkLst>
            <pc:docMk/>
            <pc:sldMk cId="3721739374" sldId="411"/>
            <ac:spMk id="2" creationId="{2734464D-1D21-E090-C6C2-5E3BBEC14AC2}"/>
          </ac:spMkLst>
        </pc:spChg>
      </pc:sldChg>
      <pc:sldChg chg="modSp mod">
        <pc:chgData name="Joseba Egia" userId="c69532da-ca1a-42fd-9c10-0669922cb726" providerId="ADAL" clId="{107F5789-6AF2-41F1-BB6A-4F7615679F4A}" dt="2024-02-07T08:39:43.267" v="479" actId="13926"/>
        <pc:sldMkLst>
          <pc:docMk/>
          <pc:sldMk cId="4076793441" sldId="413"/>
        </pc:sldMkLst>
        <pc:spChg chg="mod">
          <ac:chgData name="Joseba Egia" userId="c69532da-ca1a-42fd-9c10-0669922cb726" providerId="ADAL" clId="{107F5789-6AF2-41F1-BB6A-4F7615679F4A}" dt="2024-02-07T08:39:43.267" v="479" actId="13926"/>
          <ac:spMkLst>
            <pc:docMk/>
            <pc:sldMk cId="4076793441" sldId="413"/>
            <ac:spMk id="3" creationId="{9A7A454A-7C2B-3A6C-BB77-D6C8422BF98C}"/>
          </ac:spMkLst>
        </pc:spChg>
      </pc:sldChg>
      <pc:sldChg chg="modSp mod">
        <pc:chgData name="Joseba Egia" userId="c69532da-ca1a-42fd-9c10-0669922cb726" providerId="ADAL" clId="{107F5789-6AF2-41F1-BB6A-4F7615679F4A}" dt="2024-02-07T08:40:07.337" v="502" actId="20577"/>
        <pc:sldMkLst>
          <pc:docMk/>
          <pc:sldMk cId="2377162819" sldId="414"/>
        </pc:sldMkLst>
        <pc:spChg chg="mod">
          <ac:chgData name="Joseba Egia" userId="c69532da-ca1a-42fd-9c10-0669922cb726" providerId="ADAL" clId="{107F5789-6AF2-41F1-BB6A-4F7615679F4A}" dt="2024-02-07T08:40:07.337" v="502" actId="20577"/>
          <ac:spMkLst>
            <pc:docMk/>
            <pc:sldMk cId="2377162819" sldId="414"/>
            <ac:spMk id="9" creationId="{330D16F3-0AF2-12E0-C3F1-B7C62698E4B6}"/>
          </ac:spMkLst>
        </pc:spChg>
      </pc:sldChg>
      <pc:sldChg chg="modSp mod">
        <pc:chgData name="Joseba Egia" userId="c69532da-ca1a-42fd-9c10-0669922cb726" providerId="ADAL" clId="{107F5789-6AF2-41F1-BB6A-4F7615679F4A}" dt="2024-02-07T08:39:30.065" v="478" actId="20577"/>
        <pc:sldMkLst>
          <pc:docMk/>
          <pc:sldMk cId="3393667038" sldId="444"/>
        </pc:sldMkLst>
        <pc:spChg chg="mod">
          <ac:chgData name="Joseba Egia" userId="c69532da-ca1a-42fd-9c10-0669922cb726" providerId="ADAL" clId="{107F5789-6AF2-41F1-BB6A-4F7615679F4A}" dt="2024-02-07T08:35:27.460" v="92"/>
          <ac:spMkLst>
            <pc:docMk/>
            <pc:sldMk cId="3393667038" sldId="444"/>
            <ac:spMk id="2" creationId="{2734464D-1D21-E090-C6C2-5E3BBEC14AC2}"/>
          </ac:spMkLst>
        </pc:spChg>
        <pc:spChg chg="mod">
          <ac:chgData name="Joseba Egia" userId="c69532da-ca1a-42fd-9c10-0669922cb726" providerId="ADAL" clId="{107F5789-6AF2-41F1-BB6A-4F7615679F4A}" dt="2024-02-07T08:35:30.761" v="93" actId="13926"/>
          <ac:spMkLst>
            <pc:docMk/>
            <pc:sldMk cId="3393667038" sldId="444"/>
            <ac:spMk id="3" creationId="{9A7A454A-7C2B-3A6C-BB77-D6C8422BF98C}"/>
          </ac:spMkLst>
        </pc:spChg>
        <pc:graphicFrameChg chg="mod">
          <ac:chgData name="Joseba Egia" userId="c69532da-ca1a-42fd-9c10-0669922cb726" providerId="ADAL" clId="{107F5789-6AF2-41F1-BB6A-4F7615679F4A}" dt="2024-02-07T08:39:30.065" v="478" actId="20577"/>
          <ac:graphicFrameMkLst>
            <pc:docMk/>
            <pc:sldMk cId="3393667038" sldId="444"/>
            <ac:graphicFrameMk id="7" creationId="{DB7B7039-3BC9-DFDF-B782-000E8721A9FB}"/>
          </ac:graphicFrameMkLst>
        </pc:graphicFrameChg>
      </pc:sldChg>
      <pc:sldChg chg="modSp mod">
        <pc:chgData name="Joseba Egia" userId="c69532da-ca1a-42fd-9c10-0669922cb726" providerId="ADAL" clId="{107F5789-6AF2-41F1-BB6A-4F7615679F4A}" dt="2024-02-07T08:46:18.852" v="1133" actId="20577"/>
        <pc:sldMkLst>
          <pc:docMk/>
          <pc:sldMk cId="2365267041" sldId="445"/>
        </pc:sldMkLst>
        <pc:spChg chg="mod">
          <ac:chgData name="Joseba Egia" userId="c69532da-ca1a-42fd-9c10-0669922cb726" providerId="ADAL" clId="{107F5789-6AF2-41F1-BB6A-4F7615679F4A}" dt="2024-02-07T08:41:58.997" v="506"/>
          <ac:spMkLst>
            <pc:docMk/>
            <pc:sldMk cId="2365267041" sldId="445"/>
            <ac:spMk id="2" creationId="{2734464D-1D21-E090-C6C2-5E3BBEC14AC2}"/>
          </ac:spMkLst>
        </pc:spChg>
        <pc:spChg chg="mod">
          <ac:chgData name="Joseba Egia" userId="c69532da-ca1a-42fd-9c10-0669922cb726" providerId="ADAL" clId="{107F5789-6AF2-41F1-BB6A-4F7615679F4A}" dt="2024-02-07T08:45:32.306" v="1077" actId="20577"/>
          <ac:spMkLst>
            <pc:docMk/>
            <pc:sldMk cId="2365267041" sldId="445"/>
            <ac:spMk id="3" creationId="{9A7A454A-7C2B-3A6C-BB77-D6C8422BF98C}"/>
          </ac:spMkLst>
        </pc:spChg>
        <pc:spChg chg="mod">
          <ac:chgData name="Joseba Egia" userId="c69532da-ca1a-42fd-9c10-0669922cb726" providerId="ADAL" clId="{107F5789-6AF2-41F1-BB6A-4F7615679F4A}" dt="2024-02-07T08:45:37.305" v="1081" actId="1036"/>
          <ac:spMkLst>
            <pc:docMk/>
            <pc:sldMk cId="2365267041" sldId="445"/>
            <ac:spMk id="5" creationId="{1CFBECA6-9F09-BEEE-1D37-FB3E0397B2AC}"/>
          </ac:spMkLst>
        </pc:spChg>
        <pc:spChg chg="mod">
          <ac:chgData name="Joseba Egia" userId="c69532da-ca1a-42fd-9c10-0669922cb726" providerId="ADAL" clId="{107F5789-6AF2-41F1-BB6A-4F7615679F4A}" dt="2024-02-07T08:45:37.305" v="1081" actId="1036"/>
          <ac:spMkLst>
            <pc:docMk/>
            <pc:sldMk cId="2365267041" sldId="445"/>
            <ac:spMk id="6" creationId="{8536D972-2AEE-247A-CABA-7BC0640F8BB0}"/>
          </ac:spMkLst>
        </pc:spChg>
        <pc:spChg chg="mod">
          <ac:chgData name="Joseba Egia" userId="c69532da-ca1a-42fd-9c10-0669922cb726" providerId="ADAL" clId="{107F5789-6AF2-41F1-BB6A-4F7615679F4A}" dt="2024-02-07T08:45:37.305" v="1081" actId="1036"/>
          <ac:spMkLst>
            <pc:docMk/>
            <pc:sldMk cId="2365267041" sldId="445"/>
            <ac:spMk id="7" creationId="{EF197781-B196-3FB2-1A25-F58FEE4B7609}"/>
          </ac:spMkLst>
        </pc:spChg>
        <pc:graphicFrameChg chg="mod">
          <ac:chgData name="Joseba Egia" userId="c69532da-ca1a-42fd-9c10-0669922cb726" providerId="ADAL" clId="{107F5789-6AF2-41F1-BB6A-4F7615679F4A}" dt="2024-02-07T08:46:18.852" v="1133" actId="20577"/>
          <ac:graphicFrameMkLst>
            <pc:docMk/>
            <pc:sldMk cId="2365267041" sldId="445"/>
            <ac:graphicFrameMk id="4" creationId="{B8BA7C37-5EC1-53BF-6B28-4981DAD74E38}"/>
          </ac:graphicFrameMkLst>
        </pc:graphicFrameChg>
      </pc:sldChg>
      <pc:sldMasterChg chg="modSldLayout">
        <pc:chgData name="Joseba Egia" userId="c69532da-ca1a-42fd-9c10-0669922cb726" providerId="ADAL" clId="{107F5789-6AF2-41F1-BB6A-4F7615679F4A}" dt="2024-02-07T08:46:38.558" v="1142" actId="20577"/>
        <pc:sldMasterMkLst>
          <pc:docMk/>
          <pc:sldMasterMk cId="79951230" sldId="2147483651"/>
        </pc:sldMasterMkLst>
        <pc:sldLayoutChg chg="modSp mod">
          <pc:chgData name="Joseba Egia" userId="c69532da-ca1a-42fd-9c10-0669922cb726" providerId="ADAL" clId="{107F5789-6AF2-41F1-BB6A-4F7615679F4A}" dt="2024-02-07T08:46:38.558" v="1142" actId="20577"/>
          <pc:sldLayoutMkLst>
            <pc:docMk/>
            <pc:sldMasterMk cId="79951230" sldId="2147483651"/>
            <pc:sldLayoutMk cId="1915218041" sldId="2147483658"/>
          </pc:sldLayoutMkLst>
          <pc:spChg chg="mod">
            <ac:chgData name="Joseba Egia" userId="c69532da-ca1a-42fd-9c10-0669922cb726" providerId="ADAL" clId="{107F5789-6AF2-41F1-BB6A-4F7615679F4A}" dt="2024-02-07T08:46:38.558" v="1142" actId="20577"/>
            <ac:spMkLst>
              <pc:docMk/>
              <pc:sldMasterMk cId="79951230" sldId="2147483651"/>
              <pc:sldLayoutMk cId="1915218041" sldId="2147483658"/>
              <ac:spMk id="9" creationId="{F086E5AD-2477-804D-8317-B3084FBACE6E}"/>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48EE1-A25D-4E84-B763-2D7CEA4410BF}"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s-ES"/>
        </a:p>
      </dgm:t>
    </dgm:pt>
    <dgm:pt modelId="{DC7A10B9-4BA8-4585-8782-47D3AC5339DE}">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1- Amurrio SOZIALA</a:t>
          </a:r>
        </a:p>
      </dgm:t>
    </dgm:pt>
    <dgm:pt modelId="{D4AD2F67-D84C-4792-AE8C-F41FC98388A0}" type="parTrans" cxnId="{7BAD905B-B3B3-4580-94B9-DA8ABAAEF678}">
      <dgm:prSet/>
      <dgm:spPr/>
      <dgm:t>
        <a:bodyPr/>
        <a:lstStyle/>
        <a:p>
          <a:endParaRPr lang="es-ES"/>
        </a:p>
      </dgm:t>
    </dgm:pt>
    <dgm:pt modelId="{77773BFA-2396-471A-9CDE-8438CAEE2B24}" type="sibTrans" cxnId="{7BAD905B-B3B3-4580-94B9-DA8ABAAEF678}">
      <dgm:prSet/>
      <dgm:spPr/>
      <dgm:t>
        <a:bodyPr/>
        <a:lstStyle/>
        <a:p>
          <a:endParaRPr lang="es-ES"/>
        </a:p>
      </dgm:t>
    </dgm:pt>
    <dgm:pt modelId="{9C464F0F-72CE-4C00-B81A-E99BB781197E}">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3- Amurrio GAZTERIAREKIN ETA HEZKUNTZAREKIN</a:t>
          </a:r>
        </a:p>
      </dgm:t>
    </dgm:pt>
    <dgm:pt modelId="{DA90CC39-A3B4-4CB8-B2B5-713E65C596D8}" type="parTrans" cxnId="{0DA6910F-B661-4C4F-BDA8-AD707D7B0FF2}">
      <dgm:prSet/>
      <dgm:spPr/>
      <dgm:t>
        <a:bodyPr/>
        <a:lstStyle/>
        <a:p>
          <a:endParaRPr lang="es-ES"/>
        </a:p>
      </dgm:t>
    </dgm:pt>
    <dgm:pt modelId="{5130DB28-3C3B-4B64-B8E3-3FA390EC60EF}" type="sibTrans" cxnId="{0DA6910F-B661-4C4F-BDA8-AD707D7B0FF2}">
      <dgm:prSet/>
      <dgm:spPr/>
      <dgm:t>
        <a:bodyPr/>
        <a:lstStyle/>
        <a:p>
          <a:endParaRPr lang="es-ES"/>
        </a:p>
      </dgm:t>
    </dgm:pt>
    <dgm:pt modelId="{9F15CE01-A89D-4264-BBBA-C1648179904D}">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4- </a:t>
          </a:r>
          <a:r>
            <a:rPr lang="fi-FI" sz="1400" kern="1200" dirty="0">
              <a:solidFill>
                <a:prstClr val="black">
                  <a:hueOff val="0"/>
                  <a:satOff val="0"/>
                  <a:lumOff val="0"/>
                  <a:alphaOff val="0"/>
                </a:prstClr>
              </a:solidFill>
              <a:latin typeface="FUTURA"/>
              <a:ea typeface="+mn-ea"/>
              <a:cs typeface="+mn-cs"/>
            </a:rPr>
            <a:t>Amurrio KONEKTATUA, BERDEA ETA HIRI-KALITATEAREKIN</a:t>
          </a:r>
          <a:endParaRPr lang="es-ES" sz="1400" kern="1200" dirty="0">
            <a:solidFill>
              <a:prstClr val="black">
                <a:hueOff val="0"/>
                <a:satOff val="0"/>
                <a:lumOff val="0"/>
                <a:alphaOff val="0"/>
              </a:prstClr>
            </a:solidFill>
            <a:latin typeface="FUTURA"/>
            <a:ea typeface="+mn-ea"/>
            <a:cs typeface="+mn-cs"/>
          </a:endParaRPr>
        </a:p>
      </dgm:t>
    </dgm:pt>
    <dgm:pt modelId="{25D72A23-3DFE-49AD-B6B5-7414990FED63}" type="parTrans" cxnId="{2B72B777-F994-4BC8-A05C-939A7C5A617E}">
      <dgm:prSet/>
      <dgm:spPr/>
      <dgm:t>
        <a:bodyPr/>
        <a:lstStyle/>
        <a:p>
          <a:endParaRPr lang="es-ES"/>
        </a:p>
      </dgm:t>
    </dgm:pt>
    <dgm:pt modelId="{4B4A7CF9-AB2B-40D6-8F4F-3C50CA40FCB5}" type="sibTrans" cxnId="{2B72B777-F994-4BC8-A05C-939A7C5A617E}">
      <dgm:prSet/>
      <dgm:spPr/>
      <dgm:t>
        <a:bodyPr/>
        <a:lstStyle/>
        <a:p>
          <a:endParaRPr lang="es-ES"/>
        </a:p>
      </dgm:t>
    </dgm:pt>
    <dgm:pt modelId="{E139CAB9-4524-49BA-A4FD-E7E0C7D30FD8}">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5- Amurrio KULTURA, KIROL ETA EUSKARAREKIN</a:t>
          </a:r>
        </a:p>
      </dgm:t>
    </dgm:pt>
    <dgm:pt modelId="{405AF73C-563A-4283-BB70-554EE35081F2}" type="parTrans" cxnId="{054C7407-AAC9-4972-B3A6-CF0347922F8C}">
      <dgm:prSet/>
      <dgm:spPr/>
      <dgm:t>
        <a:bodyPr/>
        <a:lstStyle/>
        <a:p>
          <a:endParaRPr lang="es-ES"/>
        </a:p>
      </dgm:t>
    </dgm:pt>
    <dgm:pt modelId="{7C53C06F-B16C-4D3E-8C63-3C1910B3A448}" type="sibTrans" cxnId="{054C7407-AAC9-4972-B3A6-CF0347922F8C}">
      <dgm:prSet/>
      <dgm:spPr/>
      <dgm:t>
        <a:bodyPr/>
        <a:lstStyle/>
        <a:p>
          <a:endParaRPr lang="es-ES"/>
        </a:p>
      </dgm:t>
    </dgm:pt>
    <dgm:pt modelId="{C1143217-BCFC-46D9-B976-B9F941DCBB65}">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6- Amurrio </a:t>
          </a:r>
          <a:r>
            <a:rPr lang="sv-SE" sz="1400" kern="1200" dirty="0">
              <a:solidFill>
                <a:prstClr val="black">
                  <a:hueOff val="0"/>
                  <a:satOff val="0"/>
                  <a:lumOff val="0"/>
                  <a:alphaOff val="0"/>
                </a:prstClr>
              </a:solidFill>
              <a:latin typeface="FUTURA"/>
              <a:ea typeface="+mn-ea"/>
              <a:cs typeface="+mn-cs"/>
            </a:rPr>
            <a:t>ENPLEGUA ETA JARDUERA EKONOMIKOAREKIN</a:t>
          </a:r>
          <a:endParaRPr lang="es-ES" sz="1400" kern="1200" dirty="0">
            <a:solidFill>
              <a:prstClr val="black">
                <a:hueOff val="0"/>
                <a:satOff val="0"/>
                <a:lumOff val="0"/>
                <a:alphaOff val="0"/>
              </a:prstClr>
            </a:solidFill>
            <a:latin typeface="FUTURA"/>
            <a:ea typeface="+mn-ea"/>
            <a:cs typeface="+mn-cs"/>
          </a:endParaRPr>
        </a:p>
      </dgm:t>
    </dgm:pt>
    <dgm:pt modelId="{20805DDC-C157-4E29-AE82-AAB8BF28BF93}" type="parTrans" cxnId="{827C5006-B74D-4E96-941C-7A5AB097476A}">
      <dgm:prSet/>
      <dgm:spPr/>
      <dgm:t>
        <a:bodyPr/>
        <a:lstStyle/>
        <a:p>
          <a:endParaRPr lang="es-ES"/>
        </a:p>
      </dgm:t>
    </dgm:pt>
    <dgm:pt modelId="{BE5877AE-7836-434E-9C35-D84EB62851F0}" type="sibTrans" cxnId="{827C5006-B74D-4E96-941C-7A5AB097476A}">
      <dgm:prSet/>
      <dgm:spPr/>
      <dgm:t>
        <a:bodyPr/>
        <a:lstStyle/>
        <a:p>
          <a:endParaRPr lang="es-ES"/>
        </a:p>
      </dgm:t>
    </dgm:pt>
    <dgm:pt modelId="{25BC1912-6DC7-485B-8B73-463FD343752E}">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7- </a:t>
          </a:r>
          <a:r>
            <a:rPr lang="sv-SE" sz="1400" kern="1200" dirty="0">
              <a:solidFill>
                <a:prstClr val="black">
                  <a:hueOff val="0"/>
                  <a:satOff val="0"/>
                  <a:lumOff val="0"/>
                  <a:alphaOff val="0"/>
                </a:prstClr>
              </a:solidFill>
              <a:latin typeface="FUTURA"/>
              <a:ea typeface="+mn-ea"/>
              <a:cs typeface="+mn-cs"/>
            </a:rPr>
            <a:t>Udal IREKIA, MODERNOA ETA HURBILA</a:t>
          </a:r>
          <a:endParaRPr lang="es-ES" sz="1400" kern="1200" dirty="0">
            <a:solidFill>
              <a:prstClr val="black">
                <a:hueOff val="0"/>
                <a:satOff val="0"/>
                <a:lumOff val="0"/>
                <a:alphaOff val="0"/>
              </a:prstClr>
            </a:solidFill>
            <a:latin typeface="FUTURA"/>
            <a:ea typeface="+mn-ea"/>
            <a:cs typeface="+mn-cs"/>
          </a:endParaRPr>
        </a:p>
      </dgm:t>
    </dgm:pt>
    <dgm:pt modelId="{2D9B2545-0F28-44ED-8AF6-07B21290DD49}" type="parTrans" cxnId="{15DEA853-EA87-4559-853D-C9359A886DCD}">
      <dgm:prSet/>
      <dgm:spPr/>
      <dgm:t>
        <a:bodyPr/>
        <a:lstStyle/>
        <a:p>
          <a:endParaRPr lang="es-ES"/>
        </a:p>
      </dgm:t>
    </dgm:pt>
    <dgm:pt modelId="{14B4958F-E122-482B-868C-65FDB817C340}" type="sibTrans" cxnId="{15DEA853-EA87-4559-853D-C9359A886DCD}">
      <dgm:prSet/>
      <dgm:spPr/>
      <dgm:t>
        <a:bodyPr/>
        <a:lstStyle/>
        <a:p>
          <a:endParaRPr lang="es-ES"/>
        </a:p>
      </dgm:t>
    </dgm:pt>
    <dgm:pt modelId="{83613577-4BE4-4DDE-8C84-03412C6BBB11}">
      <dgm:prSet custT="1"/>
      <dgm:spPr>
        <a:solidFill>
          <a:prstClr val="white">
            <a:hueOff val="0"/>
            <a:satOff val="0"/>
            <a:lumOff val="0"/>
            <a:alphaOff val="0"/>
          </a:prstClr>
        </a:solidFill>
        <a:ln w="12700" cap="flat" cmpd="sng" algn="ctr">
          <a:solidFill>
            <a:schemeClr val="accent1">
              <a:lumMod val="75000"/>
            </a:schemeClr>
          </a:solidFill>
          <a:prstDash val="solid"/>
        </a:ln>
        <a:effectLst/>
      </dgm:spPr>
      <dgm:t>
        <a:bodyPr spcFirstLastPara="0" vert="horz" wrap="square" lIns="246209" tIns="53340" rIns="99568" bIns="53340" numCol="1" spcCol="1270" anchor="ctr" anchorCtr="0"/>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2- Amurrio, ZAINTZEN DUEN UDALERRIA, FEMINISTA ETA KULTURARTEKOA</a:t>
          </a:r>
        </a:p>
      </dgm:t>
    </dgm:pt>
    <dgm:pt modelId="{B91907E1-6AFF-4E29-95A4-C66B86888D6C}" type="parTrans" cxnId="{6E671790-BF36-4783-B0DE-60B4437A6C89}">
      <dgm:prSet/>
      <dgm:spPr/>
      <dgm:t>
        <a:bodyPr/>
        <a:lstStyle/>
        <a:p>
          <a:endParaRPr lang="es-ES"/>
        </a:p>
      </dgm:t>
    </dgm:pt>
    <dgm:pt modelId="{2436AF9F-C53F-4AA2-8E3F-706539913AD6}" type="sibTrans" cxnId="{6E671790-BF36-4783-B0DE-60B4437A6C89}">
      <dgm:prSet/>
      <dgm:spPr/>
      <dgm:t>
        <a:bodyPr/>
        <a:lstStyle/>
        <a:p>
          <a:endParaRPr lang="es-ES"/>
        </a:p>
      </dgm:t>
    </dgm:pt>
    <dgm:pt modelId="{766CE4AC-F6FA-4C36-83FE-6D558F171587}" type="pres">
      <dgm:prSet presAssocID="{B3248EE1-A25D-4E84-B763-2D7CEA4410BF}" presName="linearFlow" presStyleCnt="0">
        <dgm:presLayoutVars>
          <dgm:dir/>
          <dgm:resizeHandles val="exact"/>
        </dgm:presLayoutVars>
      </dgm:prSet>
      <dgm:spPr/>
    </dgm:pt>
    <dgm:pt modelId="{04252D63-45F0-4D42-B4E9-3E7F2AF30C5C}" type="pres">
      <dgm:prSet presAssocID="{DC7A10B9-4BA8-4585-8782-47D3AC5339DE}" presName="composite" presStyleCnt="0"/>
      <dgm:spPr/>
    </dgm:pt>
    <dgm:pt modelId="{8B8EC705-D3F0-456B-B920-C4C338762B69}" type="pres">
      <dgm:prSet presAssocID="{DC7A10B9-4BA8-4585-8782-47D3AC5339DE}" presName="imgShp" presStyleLbl="fgImgPlace1" presStyleIdx="0" presStyleCnt="7"/>
      <dgm:spPr>
        <a:solidFill>
          <a:srgbClr val="1CB05B"/>
        </a:solidFill>
        <a:ln>
          <a:solidFill>
            <a:schemeClr val="bg1"/>
          </a:solidFill>
        </a:ln>
      </dgm:spPr>
    </dgm:pt>
    <dgm:pt modelId="{6CDE1D26-E489-42DF-8FC7-AD6762A988CC}" type="pres">
      <dgm:prSet presAssocID="{DC7A10B9-4BA8-4585-8782-47D3AC5339DE}" presName="txShp" presStyleLbl="node1" presStyleIdx="0" presStyleCnt="7">
        <dgm:presLayoutVars>
          <dgm:bulletEnabled val="1"/>
        </dgm:presLayoutVars>
      </dgm:prSet>
      <dgm:spPr>
        <a:xfrm rot="10800000">
          <a:off x="1791986" y="2630"/>
          <a:ext cx="6560288" cy="558331"/>
        </a:xfrm>
        <a:prstGeom prst="homePlate">
          <a:avLst/>
        </a:prstGeom>
      </dgm:spPr>
    </dgm:pt>
    <dgm:pt modelId="{0B0508A3-D1A1-4E1A-AEBC-0C140CB81D34}" type="pres">
      <dgm:prSet presAssocID="{77773BFA-2396-471A-9CDE-8438CAEE2B24}" presName="spacing" presStyleCnt="0"/>
      <dgm:spPr/>
    </dgm:pt>
    <dgm:pt modelId="{8C751177-BFDE-4458-BC11-802847ED7FDF}" type="pres">
      <dgm:prSet presAssocID="{83613577-4BE4-4DDE-8C84-03412C6BBB11}" presName="composite" presStyleCnt="0"/>
      <dgm:spPr/>
    </dgm:pt>
    <dgm:pt modelId="{56A0F3CA-13E1-48F9-A551-8C33864D3A16}" type="pres">
      <dgm:prSet presAssocID="{83613577-4BE4-4DDE-8C84-03412C6BBB11}" presName="imgShp" presStyleLbl="fgImgPlace1" presStyleIdx="1" presStyleCnt="7"/>
      <dgm:spPr>
        <a:xfrm>
          <a:off x="1533395" y="620005"/>
          <a:ext cx="476034" cy="476034"/>
        </a:xfrm>
        <a:prstGeom prst="ellipse">
          <a:avLst/>
        </a:prstGeom>
        <a:solidFill>
          <a:srgbClr val="1CB05B"/>
        </a:solidFill>
        <a:ln w="25400" cap="flat" cmpd="sng" algn="ctr">
          <a:solidFill>
            <a:prstClr val="white"/>
          </a:solidFill>
          <a:prstDash val="solid"/>
        </a:ln>
        <a:effectLst/>
      </dgm:spPr>
    </dgm:pt>
    <dgm:pt modelId="{75B87E28-9662-4CE3-B444-456D0635D654}" type="pres">
      <dgm:prSet presAssocID="{83613577-4BE4-4DDE-8C84-03412C6BBB11}" presName="txShp" presStyleLbl="node1" presStyleIdx="1" presStyleCnt="7">
        <dgm:presLayoutVars>
          <dgm:bulletEnabled val="1"/>
        </dgm:presLayoutVars>
      </dgm:prSet>
      <dgm:spPr>
        <a:xfrm rot="10800000">
          <a:off x="1771412" y="620005"/>
          <a:ext cx="6560288" cy="476034"/>
        </a:xfrm>
        <a:prstGeom prst="homePlate">
          <a:avLst/>
        </a:prstGeom>
      </dgm:spPr>
    </dgm:pt>
    <dgm:pt modelId="{1DCB1807-E197-4458-8B8F-5EE4C9F3B070}" type="pres">
      <dgm:prSet presAssocID="{2436AF9F-C53F-4AA2-8E3F-706539913AD6}" presName="spacing" presStyleCnt="0"/>
      <dgm:spPr/>
    </dgm:pt>
    <dgm:pt modelId="{5F45C23C-90D8-443E-80E2-644799489D39}" type="pres">
      <dgm:prSet presAssocID="{9C464F0F-72CE-4C00-B81A-E99BB781197E}" presName="composite" presStyleCnt="0"/>
      <dgm:spPr/>
    </dgm:pt>
    <dgm:pt modelId="{A7FCC3DD-007A-4828-86EC-A60D1DBB8F14}" type="pres">
      <dgm:prSet presAssocID="{9C464F0F-72CE-4C00-B81A-E99BB781197E}" presName="imgShp" presStyleLbl="fgImgPlace1" presStyleIdx="2" presStyleCnt="7"/>
      <dgm:spPr>
        <a:xfrm>
          <a:off x="1512820" y="727627"/>
          <a:ext cx="558331" cy="558331"/>
        </a:xfrm>
        <a:prstGeom prst="ellipse">
          <a:avLst/>
        </a:prstGeom>
        <a:solidFill>
          <a:srgbClr val="1CB05B"/>
        </a:solidFill>
        <a:ln w="25400" cap="flat" cmpd="sng" algn="ctr">
          <a:solidFill>
            <a:prstClr val="white"/>
          </a:solidFill>
          <a:prstDash val="solid"/>
        </a:ln>
        <a:effectLst/>
      </dgm:spPr>
    </dgm:pt>
    <dgm:pt modelId="{9B17A02E-7EDB-42A2-974A-97C8882B0C20}" type="pres">
      <dgm:prSet presAssocID="{9C464F0F-72CE-4C00-B81A-E99BB781197E}" presName="txShp" presStyleLbl="node1" presStyleIdx="2" presStyleCnt="7">
        <dgm:presLayoutVars>
          <dgm:bulletEnabled val="1"/>
        </dgm:presLayoutVars>
      </dgm:prSet>
      <dgm:spPr>
        <a:xfrm rot="10800000">
          <a:off x="1791986" y="727627"/>
          <a:ext cx="6560288" cy="558331"/>
        </a:xfrm>
        <a:prstGeom prst="homePlate">
          <a:avLst/>
        </a:prstGeom>
      </dgm:spPr>
    </dgm:pt>
    <dgm:pt modelId="{D48215B8-5691-4DF4-A810-720B7CDB6496}" type="pres">
      <dgm:prSet presAssocID="{5130DB28-3C3B-4B64-B8E3-3FA390EC60EF}" presName="spacing" presStyleCnt="0"/>
      <dgm:spPr/>
    </dgm:pt>
    <dgm:pt modelId="{43B5A16E-EDC5-492E-832E-B0620FFF3EF3}" type="pres">
      <dgm:prSet presAssocID="{9F15CE01-A89D-4264-BBBA-C1648179904D}" presName="composite" presStyleCnt="0"/>
      <dgm:spPr/>
    </dgm:pt>
    <dgm:pt modelId="{5849E3A9-D7EC-4CF1-B84E-14BDB4883A80}" type="pres">
      <dgm:prSet presAssocID="{9F15CE01-A89D-4264-BBBA-C1648179904D}" presName="imgShp" presStyleLbl="fgImgPlace1" presStyleIdx="3" presStyleCnt="7"/>
      <dgm:spPr>
        <a:xfrm>
          <a:off x="1512820" y="1452625"/>
          <a:ext cx="558331" cy="558331"/>
        </a:xfrm>
        <a:prstGeom prst="ellipse">
          <a:avLst/>
        </a:prstGeom>
        <a:solidFill>
          <a:srgbClr val="1CB05B"/>
        </a:solidFill>
        <a:ln w="25400" cap="flat" cmpd="sng" algn="ctr">
          <a:solidFill>
            <a:prstClr val="white"/>
          </a:solidFill>
          <a:prstDash val="solid"/>
        </a:ln>
        <a:effectLst/>
      </dgm:spPr>
    </dgm:pt>
    <dgm:pt modelId="{25A91768-02B7-4B51-8688-F40E4C69DEB5}" type="pres">
      <dgm:prSet presAssocID="{9F15CE01-A89D-4264-BBBA-C1648179904D}" presName="txShp" presStyleLbl="node1" presStyleIdx="3" presStyleCnt="7">
        <dgm:presLayoutVars>
          <dgm:bulletEnabled val="1"/>
        </dgm:presLayoutVars>
      </dgm:prSet>
      <dgm:spPr>
        <a:xfrm rot="10800000">
          <a:off x="1791986" y="1452625"/>
          <a:ext cx="6560288" cy="558331"/>
        </a:xfrm>
        <a:prstGeom prst="homePlate">
          <a:avLst/>
        </a:prstGeom>
      </dgm:spPr>
    </dgm:pt>
    <dgm:pt modelId="{95F85E17-B381-4398-BDFE-C8B9FD1680C1}" type="pres">
      <dgm:prSet presAssocID="{4B4A7CF9-AB2B-40D6-8F4F-3C50CA40FCB5}" presName="spacing" presStyleCnt="0"/>
      <dgm:spPr/>
    </dgm:pt>
    <dgm:pt modelId="{B65BB869-3558-4543-B0CC-0E1A165EFFA5}" type="pres">
      <dgm:prSet presAssocID="{E139CAB9-4524-49BA-A4FD-E7E0C7D30FD8}" presName="composite" presStyleCnt="0"/>
      <dgm:spPr/>
    </dgm:pt>
    <dgm:pt modelId="{CB8AF968-3475-4529-B475-042F148257FE}" type="pres">
      <dgm:prSet presAssocID="{E139CAB9-4524-49BA-A4FD-E7E0C7D30FD8}" presName="imgShp" presStyleLbl="fgImgPlace1" presStyleIdx="4" presStyleCnt="7"/>
      <dgm:spPr>
        <a:xfrm>
          <a:off x="1512820" y="2177623"/>
          <a:ext cx="558331" cy="558331"/>
        </a:xfrm>
        <a:prstGeom prst="ellipse">
          <a:avLst/>
        </a:prstGeom>
        <a:solidFill>
          <a:srgbClr val="1CB05B"/>
        </a:solidFill>
        <a:ln w="25400" cap="flat" cmpd="sng" algn="ctr">
          <a:solidFill>
            <a:prstClr val="white"/>
          </a:solidFill>
          <a:prstDash val="solid"/>
        </a:ln>
        <a:effectLst/>
      </dgm:spPr>
    </dgm:pt>
    <dgm:pt modelId="{1FDBFCBD-3829-4CE4-8493-A7A7D6123266}" type="pres">
      <dgm:prSet presAssocID="{E139CAB9-4524-49BA-A4FD-E7E0C7D30FD8}" presName="txShp" presStyleLbl="node1" presStyleIdx="4" presStyleCnt="7">
        <dgm:presLayoutVars>
          <dgm:bulletEnabled val="1"/>
        </dgm:presLayoutVars>
      </dgm:prSet>
      <dgm:spPr>
        <a:xfrm rot="10800000">
          <a:off x="1791986" y="2177623"/>
          <a:ext cx="6560288" cy="558331"/>
        </a:xfrm>
        <a:prstGeom prst="homePlate">
          <a:avLst/>
        </a:prstGeom>
      </dgm:spPr>
    </dgm:pt>
    <dgm:pt modelId="{B65F511A-E48C-4F8B-ABFE-6F5C0183EF9E}" type="pres">
      <dgm:prSet presAssocID="{7C53C06F-B16C-4D3E-8C63-3C1910B3A448}" presName="spacing" presStyleCnt="0"/>
      <dgm:spPr/>
    </dgm:pt>
    <dgm:pt modelId="{57B7D1B0-FE62-476B-986B-B8F38D953EAC}" type="pres">
      <dgm:prSet presAssocID="{C1143217-BCFC-46D9-B976-B9F941DCBB65}" presName="composite" presStyleCnt="0"/>
      <dgm:spPr/>
    </dgm:pt>
    <dgm:pt modelId="{58959C5E-E8DB-4C20-ABD1-69915E932459}" type="pres">
      <dgm:prSet presAssocID="{C1143217-BCFC-46D9-B976-B9F941DCBB65}" presName="imgShp" presStyleLbl="fgImgPlace1" presStyleIdx="5" presStyleCnt="7"/>
      <dgm:spPr>
        <a:xfrm>
          <a:off x="1512820" y="2902621"/>
          <a:ext cx="558331" cy="558331"/>
        </a:xfrm>
        <a:prstGeom prst="ellipse">
          <a:avLst/>
        </a:prstGeom>
        <a:solidFill>
          <a:srgbClr val="1CB05B"/>
        </a:solidFill>
        <a:ln w="25400" cap="flat" cmpd="sng" algn="ctr">
          <a:solidFill>
            <a:prstClr val="white"/>
          </a:solidFill>
          <a:prstDash val="solid"/>
        </a:ln>
        <a:effectLst/>
      </dgm:spPr>
    </dgm:pt>
    <dgm:pt modelId="{EB7D3C82-B433-42EC-BE1D-994B10A49EDD}" type="pres">
      <dgm:prSet presAssocID="{C1143217-BCFC-46D9-B976-B9F941DCBB65}" presName="txShp" presStyleLbl="node1" presStyleIdx="5" presStyleCnt="7">
        <dgm:presLayoutVars>
          <dgm:bulletEnabled val="1"/>
        </dgm:presLayoutVars>
      </dgm:prSet>
      <dgm:spPr>
        <a:xfrm rot="10800000">
          <a:off x="1791986" y="2902621"/>
          <a:ext cx="6560288" cy="558331"/>
        </a:xfrm>
        <a:prstGeom prst="homePlate">
          <a:avLst/>
        </a:prstGeom>
      </dgm:spPr>
    </dgm:pt>
    <dgm:pt modelId="{DA4A60A4-86C3-431A-8CF1-50AA3DA10BE3}" type="pres">
      <dgm:prSet presAssocID="{BE5877AE-7836-434E-9C35-D84EB62851F0}" presName="spacing" presStyleCnt="0"/>
      <dgm:spPr/>
    </dgm:pt>
    <dgm:pt modelId="{CDBF3815-C2FF-4DE8-A09B-BFC92113B713}" type="pres">
      <dgm:prSet presAssocID="{25BC1912-6DC7-485B-8B73-463FD343752E}" presName="composite" presStyleCnt="0"/>
      <dgm:spPr/>
    </dgm:pt>
    <dgm:pt modelId="{837520F0-8CBA-4F31-8902-26A41C641BC8}" type="pres">
      <dgm:prSet presAssocID="{25BC1912-6DC7-485B-8B73-463FD343752E}" presName="imgShp" presStyleLbl="fgImgPlace1" presStyleIdx="6" presStyleCnt="7"/>
      <dgm:spPr>
        <a:xfrm>
          <a:off x="1512820" y="3627619"/>
          <a:ext cx="558331" cy="558331"/>
        </a:xfrm>
        <a:prstGeom prst="ellipse">
          <a:avLst/>
        </a:prstGeom>
        <a:solidFill>
          <a:srgbClr val="1CB05B"/>
        </a:solidFill>
        <a:ln w="25400" cap="flat" cmpd="sng" algn="ctr">
          <a:solidFill>
            <a:prstClr val="white"/>
          </a:solidFill>
          <a:prstDash val="solid"/>
        </a:ln>
        <a:effectLst/>
      </dgm:spPr>
    </dgm:pt>
    <dgm:pt modelId="{9E253D79-0B9E-46C5-B4ED-4B4A5FBD2E1B}" type="pres">
      <dgm:prSet presAssocID="{25BC1912-6DC7-485B-8B73-463FD343752E}" presName="txShp" presStyleLbl="node1" presStyleIdx="6" presStyleCnt="7">
        <dgm:presLayoutVars>
          <dgm:bulletEnabled val="1"/>
        </dgm:presLayoutVars>
      </dgm:prSet>
      <dgm:spPr>
        <a:xfrm rot="10800000">
          <a:off x="1791986" y="3627619"/>
          <a:ext cx="6560288" cy="558331"/>
        </a:xfrm>
        <a:prstGeom prst="homePlate">
          <a:avLst/>
        </a:prstGeom>
      </dgm:spPr>
    </dgm:pt>
  </dgm:ptLst>
  <dgm:cxnLst>
    <dgm:cxn modelId="{827C5006-B74D-4E96-941C-7A5AB097476A}" srcId="{B3248EE1-A25D-4E84-B763-2D7CEA4410BF}" destId="{C1143217-BCFC-46D9-B976-B9F941DCBB65}" srcOrd="5" destOrd="0" parTransId="{20805DDC-C157-4E29-AE82-AAB8BF28BF93}" sibTransId="{BE5877AE-7836-434E-9C35-D84EB62851F0}"/>
    <dgm:cxn modelId="{054C7407-AAC9-4972-B3A6-CF0347922F8C}" srcId="{B3248EE1-A25D-4E84-B763-2D7CEA4410BF}" destId="{E139CAB9-4524-49BA-A4FD-E7E0C7D30FD8}" srcOrd="4" destOrd="0" parTransId="{405AF73C-563A-4283-BB70-554EE35081F2}" sibTransId="{7C53C06F-B16C-4D3E-8C63-3C1910B3A448}"/>
    <dgm:cxn modelId="{0DA6910F-B661-4C4F-BDA8-AD707D7B0FF2}" srcId="{B3248EE1-A25D-4E84-B763-2D7CEA4410BF}" destId="{9C464F0F-72CE-4C00-B81A-E99BB781197E}" srcOrd="2" destOrd="0" parTransId="{DA90CC39-A3B4-4CB8-B2B5-713E65C596D8}" sibTransId="{5130DB28-3C3B-4B64-B8E3-3FA390EC60EF}"/>
    <dgm:cxn modelId="{2E2B581D-0B99-4106-9A9B-C2911B7CACBE}" type="presOf" srcId="{C1143217-BCFC-46D9-B976-B9F941DCBB65}" destId="{EB7D3C82-B433-42EC-BE1D-994B10A49EDD}" srcOrd="0" destOrd="0" presId="urn:microsoft.com/office/officeart/2005/8/layout/vList3"/>
    <dgm:cxn modelId="{C0CFEC34-6AED-42CC-B8E3-0C680396BE48}" type="presOf" srcId="{B3248EE1-A25D-4E84-B763-2D7CEA4410BF}" destId="{766CE4AC-F6FA-4C36-83FE-6D558F171587}" srcOrd="0" destOrd="0" presId="urn:microsoft.com/office/officeart/2005/8/layout/vList3"/>
    <dgm:cxn modelId="{7BAD905B-B3B3-4580-94B9-DA8ABAAEF678}" srcId="{B3248EE1-A25D-4E84-B763-2D7CEA4410BF}" destId="{DC7A10B9-4BA8-4585-8782-47D3AC5339DE}" srcOrd="0" destOrd="0" parTransId="{D4AD2F67-D84C-4792-AE8C-F41FC98388A0}" sibTransId="{77773BFA-2396-471A-9CDE-8438CAEE2B24}"/>
    <dgm:cxn modelId="{96CB3265-37BE-4EFC-8B7F-5EA29158AB10}" type="presOf" srcId="{25BC1912-6DC7-485B-8B73-463FD343752E}" destId="{9E253D79-0B9E-46C5-B4ED-4B4A5FBD2E1B}" srcOrd="0" destOrd="0" presId="urn:microsoft.com/office/officeart/2005/8/layout/vList3"/>
    <dgm:cxn modelId="{15DEA853-EA87-4559-853D-C9359A886DCD}" srcId="{B3248EE1-A25D-4E84-B763-2D7CEA4410BF}" destId="{25BC1912-6DC7-485B-8B73-463FD343752E}" srcOrd="6" destOrd="0" parTransId="{2D9B2545-0F28-44ED-8AF6-07B21290DD49}" sibTransId="{14B4958F-E122-482B-868C-65FDB817C340}"/>
    <dgm:cxn modelId="{2B72B777-F994-4BC8-A05C-939A7C5A617E}" srcId="{B3248EE1-A25D-4E84-B763-2D7CEA4410BF}" destId="{9F15CE01-A89D-4264-BBBA-C1648179904D}" srcOrd="3" destOrd="0" parTransId="{25D72A23-3DFE-49AD-B6B5-7414990FED63}" sibTransId="{4B4A7CF9-AB2B-40D6-8F4F-3C50CA40FCB5}"/>
    <dgm:cxn modelId="{7BF1BA7D-691A-4594-9463-2B165D2CBD51}" type="presOf" srcId="{E139CAB9-4524-49BA-A4FD-E7E0C7D30FD8}" destId="{1FDBFCBD-3829-4CE4-8493-A7A7D6123266}" srcOrd="0" destOrd="0" presId="urn:microsoft.com/office/officeart/2005/8/layout/vList3"/>
    <dgm:cxn modelId="{08EFF38A-8F5E-4C3E-B4AC-080C983FE9F1}" type="presOf" srcId="{9F15CE01-A89D-4264-BBBA-C1648179904D}" destId="{25A91768-02B7-4B51-8688-F40E4C69DEB5}" srcOrd="0" destOrd="0" presId="urn:microsoft.com/office/officeart/2005/8/layout/vList3"/>
    <dgm:cxn modelId="{6E671790-BF36-4783-B0DE-60B4437A6C89}" srcId="{B3248EE1-A25D-4E84-B763-2D7CEA4410BF}" destId="{83613577-4BE4-4DDE-8C84-03412C6BBB11}" srcOrd="1" destOrd="0" parTransId="{B91907E1-6AFF-4E29-95A4-C66B86888D6C}" sibTransId="{2436AF9F-C53F-4AA2-8E3F-706539913AD6}"/>
    <dgm:cxn modelId="{F9141D94-95B6-4F01-A145-D081431CC0FF}" type="presOf" srcId="{83613577-4BE4-4DDE-8C84-03412C6BBB11}" destId="{75B87E28-9662-4CE3-B444-456D0635D654}" srcOrd="0" destOrd="0" presId="urn:microsoft.com/office/officeart/2005/8/layout/vList3"/>
    <dgm:cxn modelId="{0830EBB1-9A00-42E4-BBA2-E59C319FF501}" type="presOf" srcId="{DC7A10B9-4BA8-4585-8782-47D3AC5339DE}" destId="{6CDE1D26-E489-42DF-8FC7-AD6762A988CC}" srcOrd="0" destOrd="0" presId="urn:microsoft.com/office/officeart/2005/8/layout/vList3"/>
    <dgm:cxn modelId="{0005A2F1-B440-45D8-835F-C9F3DDAE9911}" type="presOf" srcId="{9C464F0F-72CE-4C00-B81A-E99BB781197E}" destId="{9B17A02E-7EDB-42A2-974A-97C8882B0C20}" srcOrd="0" destOrd="0" presId="urn:microsoft.com/office/officeart/2005/8/layout/vList3"/>
    <dgm:cxn modelId="{5528958D-AD6B-4E97-B3B3-676C9842DEF7}" type="presParOf" srcId="{766CE4AC-F6FA-4C36-83FE-6D558F171587}" destId="{04252D63-45F0-4D42-B4E9-3E7F2AF30C5C}" srcOrd="0" destOrd="0" presId="urn:microsoft.com/office/officeart/2005/8/layout/vList3"/>
    <dgm:cxn modelId="{27550A9B-D964-4093-B2D3-0BCB9E3C7866}" type="presParOf" srcId="{04252D63-45F0-4D42-B4E9-3E7F2AF30C5C}" destId="{8B8EC705-D3F0-456B-B920-C4C338762B69}" srcOrd="0" destOrd="0" presId="urn:microsoft.com/office/officeart/2005/8/layout/vList3"/>
    <dgm:cxn modelId="{E4A063FC-62B8-405B-BEC8-1478DF93E2BF}" type="presParOf" srcId="{04252D63-45F0-4D42-B4E9-3E7F2AF30C5C}" destId="{6CDE1D26-E489-42DF-8FC7-AD6762A988CC}" srcOrd="1" destOrd="0" presId="urn:microsoft.com/office/officeart/2005/8/layout/vList3"/>
    <dgm:cxn modelId="{7F6BF7DB-DC6C-4C08-9C99-4356A76682AE}" type="presParOf" srcId="{766CE4AC-F6FA-4C36-83FE-6D558F171587}" destId="{0B0508A3-D1A1-4E1A-AEBC-0C140CB81D34}" srcOrd="1" destOrd="0" presId="urn:microsoft.com/office/officeart/2005/8/layout/vList3"/>
    <dgm:cxn modelId="{39CF5384-B601-4B3F-AB73-A98029763EB0}" type="presParOf" srcId="{766CE4AC-F6FA-4C36-83FE-6D558F171587}" destId="{8C751177-BFDE-4458-BC11-802847ED7FDF}" srcOrd="2" destOrd="0" presId="urn:microsoft.com/office/officeart/2005/8/layout/vList3"/>
    <dgm:cxn modelId="{15347500-AED4-4A4F-AD9A-5C3CF245E013}" type="presParOf" srcId="{8C751177-BFDE-4458-BC11-802847ED7FDF}" destId="{56A0F3CA-13E1-48F9-A551-8C33864D3A16}" srcOrd="0" destOrd="0" presId="urn:microsoft.com/office/officeart/2005/8/layout/vList3"/>
    <dgm:cxn modelId="{02D5C68F-F118-4940-83E0-BF94A3DE4D30}" type="presParOf" srcId="{8C751177-BFDE-4458-BC11-802847ED7FDF}" destId="{75B87E28-9662-4CE3-B444-456D0635D654}" srcOrd="1" destOrd="0" presId="urn:microsoft.com/office/officeart/2005/8/layout/vList3"/>
    <dgm:cxn modelId="{BEB639F4-3FE3-49FA-B9EA-AEB9E7C8462C}" type="presParOf" srcId="{766CE4AC-F6FA-4C36-83FE-6D558F171587}" destId="{1DCB1807-E197-4458-8B8F-5EE4C9F3B070}" srcOrd="3" destOrd="0" presId="urn:microsoft.com/office/officeart/2005/8/layout/vList3"/>
    <dgm:cxn modelId="{05C52CCB-6994-459B-A3F7-1601EC853EA2}" type="presParOf" srcId="{766CE4AC-F6FA-4C36-83FE-6D558F171587}" destId="{5F45C23C-90D8-443E-80E2-644799489D39}" srcOrd="4" destOrd="0" presId="urn:microsoft.com/office/officeart/2005/8/layout/vList3"/>
    <dgm:cxn modelId="{8417E2DD-16D3-4AE4-B887-8F76D63C712B}" type="presParOf" srcId="{5F45C23C-90D8-443E-80E2-644799489D39}" destId="{A7FCC3DD-007A-4828-86EC-A60D1DBB8F14}" srcOrd="0" destOrd="0" presId="urn:microsoft.com/office/officeart/2005/8/layout/vList3"/>
    <dgm:cxn modelId="{61E29423-EC3A-4F81-BEEE-37AE8E4254BB}" type="presParOf" srcId="{5F45C23C-90D8-443E-80E2-644799489D39}" destId="{9B17A02E-7EDB-42A2-974A-97C8882B0C20}" srcOrd="1" destOrd="0" presId="urn:microsoft.com/office/officeart/2005/8/layout/vList3"/>
    <dgm:cxn modelId="{B0869BF1-18EF-42E1-8F57-222B84002692}" type="presParOf" srcId="{766CE4AC-F6FA-4C36-83FE-6D558F171587}" destId="{D48215B8-5691-4DF4-A810-720B7CDB6496}" srcOrd="5" destOrd="0" presId="urn:microsoft.com/office/officeart/2005/8/layout/vList3"/>
    <dgm:cxn modelId="{DF39DC40-6913-4650-8A65-1CF947FC8956}" type="presParOf" srcId="{766CE4AC-F6FA-4C36-83FE-6D558F171587}" destId="{43B5A16E-EDC5-492E-832E-B0620FFF3EF3}" srcOrd="6" destOrd="0" presId="urn:microsoft.com/office/officeart/2005/8/layout/vList3"/>
    <dgm:cxn modelId="{6F79D1BA-D8CF-4B2E-81E7-579B23CA2C87}" type="presParOf" srcId="{43B5A16E-EDC5-492E-832E-B0620FFF3EF3}" destId="{5849E3A9-D7EC-4CF1-B84E-14BDB4883A80}" srcOrd="0" destOrd="0" presId="urn:microsoft.com/office/officeart/2005/8/layout/vList3"/>
    <dgm:cxn modelId="{99DBF663-34A7-49EA-8CE0-E8ACE0284455}" type="presParOf" srcId="{43B5A16E-EDC5-492E-832E-B0620FFF3EF3}" destId="{25A91768-02B7-4B51-8688-F40E4C69DEB5}" srcOrd="1" destOrd="0" presId="urn:microsoft.com/office/officeart/2005/8/layout/vList3"/>
    <dgm:cxn modelId="{D5982909-6E92-475E-9D5C-91E13D0D88DA}" type="presParOf" srcId="{766CE4AC-F6FA-4C36-83FE-6D558F171587}" destId="{95F85E17-B381-4398-BDFE-C8B9FD1680C1}" srcOrd="7" destOrd="0" presId="urn:microsoft.com/office/officeart/2005/8/layout/vList3"/>
    <dgm:cxn modelId="{05ABAF60-B89A-48F1-BD27-A0346C0855B6}" type="presParOf" srcId="{766CE4AC-F6FA-4C36-83FE-6D558F171587}" destId="{B65BB869-3558-4543-B0CC-0E1A165EFFA5}" srcOrd="8" destOrd="0" presId="urn:microsoft.com/office/officeart/2005/8/layout/vList3"/>
    <dgm:cxn modelId="{195D5E77-0092-4B03-93C0-ED09C9529B5E}" type="presParOf" srcId="{B65BB869-3558-4543-B0CC-0E1A165EFFA5}" destId="{CB8AF968-3475-4529-B475-042F148257FE}" srcOrd="0" destOrd="0" presId="urn:microsoft.com/office/officeart/2005/8/layout/vList3"/>
    <dgm:cxn modelId="{165B7637-157D-4FFB-8C99-D77FEEB65B61}" type="presParOf" srcId="{B65BB869-3558-4543-B0CC-0E1A165EFFA5}" destId="{1FDBFCBD-3829-4CE4-8493-A7A7D6123266}" srcOrd="1" destOrd="0" presId="urn:microsoft.com/office/officeart/2005/8/layout/vList3"/>
    <dgm:cxn modelId="{392CAA34-6ED0-4D8D-BF22-9D554091099A}" type="presParOf" srcId="{766CE4AC-F6FA-4C36-83FE-6D558F171587}" destId="{B65F511A-E48C-4F8B-ABFE-6F5C0183EF9E}" srcOrd="9" destOrd="0" presId="urn:microsoft.com/office/officeart/2005/8/layout/vList3"/>
    <dgm:cxn modelId="{AA7C17F5-244D-42E4-98BA-0F3C9A168290}" type="presParOf" srcId="{766CE4AC-F6FA-4C36-83FE-6D558F171587}" destId="{57B7D1B0-FE62-476B-986B-B8F38D953EAC}" srcOrd="10" destOrd="0" presId="urn:microsoft.com/office/officeart/2005/8/layout/vList3"/>
    <dgm:cxn modelId="{012F926D-05C0-46C6-A290-ED6BFB2CC24B}" type="presParOf" srcId="{57B7D1B0-FE62-476B-986B-B8F38D953EAC}" destId="{58959C5E-E8DB-4C20-ABD1-69915E932459}" srcOrd="0" destOrd="0" presId="urn:microsoft.com/office/officeart/2005/8/layout/vList3"/>
    <dgm:cxn modelId="{94E43A12-DAF7-4462-8F4B-4F3A02CD3A7A}" type="presParOf" srcId="{57B7D1B0-FE62-476B-986B-B8F38D953EAC}" destId="{EB7D3C82-B433-42EC-BE1D-994B10A49EDD}" srcOrd="1" destOrd="0" presId="urn:microsoft.com/office/officeart/2005/8/layout/vList3"/>
    <dgm:cxn modelId="{7ED68B42-7D48-48FF-8C2A-14D657704788}" type="presParOf" srcId="{766CE4AC-F6FA-4C36-83FE-6D558F171587}" destId="{DA4A60A4-86C3-431A-8CF1-50AA3DA10BE3}" srcOrd="11" destOrd="0" presId="urn:microsoft.com/office/officeart/2005/8/layout/vList3"/>
    <dgm:cxn modelId="{DA759763-CD4B-477F-9765-263934915527}" type="presParOf" srcId="{766CE4AC-F6FA-4C36-83FE-6D558F171587}" destId="{CDBF3815-C2FF-4DE8-A09B-BFC92113B713}" srcOrd="12" destOrd="0" presId="urn:microsoft.com/office/officeart/2005/8/layout/vList3"/>
    <dgm:cxn modelId="{FF671E39-163E-4AE7-9876-7E98E2153C88}" type="presParOf" srcId="{CDBF3815-C2FF-4DE8-A09B-BFC92113B713}" destId="{837520F0-8CBA-4F31-8902-26A41C641BC8}" srcOrd="0" destOrd="0" presId="urn:microsoft.com/office/officeart/2005/8/layout/vList3"/>
    <dgm:cxn modelId="{1BB13FC9-80A3-4408-A238-A08C5FC98BAD}" type="presParOf" srcId="{CDBF3815-C2FF-4DE8-A09B-BFC92113B713}" destId="{9E253D79-0B9E-46C5-B4ED-4B4A5FBD2E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B5E21-9410-428C-8BA7-D2E196727E3B}" type="doc">
      <dgm:prSet loTypeId="urn:microsoft.com/office/officeart/2005/8/layout/process1" loCatId="process" qsTypeId="urn:microsoft.com/office/officeart/2005/8/quickstyle/simple1" qsCatId="simple" csTypeId="urn:microsoft.com/office/officeart/2005/8/colors/accent1_1" csCatId="accent1" phldr="1"/>
      <dgm:spPr/>
    </dgm:pt>
    <dgm:pt modelId="{846CC494-8A1C-4C9E-BE37-92F4E33ED7D9}">
      <dgm:prSet phldrT="[Texto]" custT="1"/>
      <dgm:spPr>
        <a:ln w="12700">
          <a:solidFill>
            <a:schemeClr val="accent1"/>
          </a:solidFill>
        </a:ln>
      </dgm:spPr>
      <dgm:t>
        <a:bodyPr lIns="180000" rIns="180000"/>
        <a:lstStyle/>
        <a:p>
          <a:pPr>
            <a:lnSpc>
              <a:spcPct val="100000"/>
            </a:lnSpc>
            <a:spcAft>
              <a:spcPts val="0"/>
            </a:spcAft>
          </a:pPr>
          <a:r>
            <a:rPr lang="eu-ES" sz="1200" noProof="0" dirty="0">
              <a:latin typeface="Raleway" pitchFamily="2" charset="0"/>
            </a:rPr>
            <a:t>Agintaldi Plana</a:t>
          </a:r>
        </a:p>
      </dgm:t>
    </dgm:pt>
    <dgm:pt modelId="{3B8D4EF6-CB1C-4AA2-AA18-9791B338AF9F}" type="parTrans" cxnId="{CFD2BAF3-0768-4020-8A15-80693073E400}">
      <dgm:prSet/>
      <dgm:spPr/>
      <dgm:t>
        <a:bodyPr/>
        <a:lstStyle/>
        <a:p>
          <a:endParaRPr lang="es-ES">
            <a:latin typeface="Raleway" pitchFamily="2" charset="0"/>
          </a:endParaRPr>
        </a:p>
      </dgm:t>
    </dgm:pt>
    <dgm:pt modelId="{367D2928-15B4-472D-AB3D-D47910B09FBC}" type="sibTrans" cxnId="{CFD2BAF3-0768-4020-8A15-80693073E400}">
      <dgm:prSet/>
      <dgm:spPr>
        <a:solidFill>
          <a:schemeClr val="accent1">
            <a:lumMod val="20000"/>
            <a:lumOff val="80000"/>
          </a:schemeClr>
        </a:solidFill>
      </dgm:spPr>
      <dgm:t>
        <a:bodyPr/>
        <a:lstStyle/>
        <a:p>
          <a:endParaRPr lang="es-ES" dirty="0">
            <a:latin typeface="Raleway" pitchFamily="2" charset="0"/>
          </a:endParaRPr>
        </a:p>
      </dgm:t>
    </dgm:pt>
    <dgm:pt modelId="{36ED5EC8-DFA3-4583-B47C-47FCA59748C7}">
      <dgm:prSet phldrT="[Texto]" custT="1"/>
      <dgm:spPr>
        <a:ln w="12700">
          <a:solidFill>
            <a:schemeClr val="accent1"/>
          </a:solidFill>
        </a:ln>
      </dgm:spPr>
      <dgm:t>
        <a:bodyPr lIns="180000" rIns="180000"/>
        <a:lstStyle/>
        <a:p>
          <a:pPr>
            <a:lnSpc>
              <a:spcPct val="100000"/>
            </a:lnSpc>
            <a:spcAft>
              <a:spcPts val="0"/>
            </a:spcAft>
          </a:pPr>
          <a:r>
            <a:rPr lang="eu-ES" sz="1200" noProof="0" dirty="0">
              <a:latin typeface="Raleway" pitchFamily="2" charset="0"/>
            </a:rPr>
            <a:t>Urteko jarraipen-txostenak </a:t>
          </a:r>
        </a:p>
      </dgm:t>
    </dgm:pt>
    <dgm:pt modelId="{DF760A7D-26FE-45A2-938F-0098054E7E88}" type="parTrans" cxnId="{331BC6CA-E9F0-444F-A90A-BE3B537DB0FF}">
      <dgm:prSet/>
      <dgm:spPr/>
      <dgm:t>
        <a:bodyPr/>
        <a:lstStyle/>
        <a:p>
          <a:endParaRPr lang="es-ES">
            <a:latin typeface="Raleway" pitchFamily="2" charset="0"/>
          </a:endParaRPr>
        </a:p>
      </dgm:t>
    </dgm:pt>
    <dgm:pt modelId="{79222AE6-B852-4AAB-B7D2-D149C074CD62}" type="sibTrans" cxnId="{331BC6CA-E9F0-444F-A90A-BE3B537DB0FF}">
      <dgm:prSet/>
      <dgm:spPr>
        <a:solidFill>
          <a:schemeClr val="accent1">
            <a:lumMod val="20000"/>
            <a:lumOff val="80000"/>
          </a:schemeClr>
        </a:solidFill>
      </dgm:spPr>
      <dgm:t>
        <a:bodyPr/>
        <a:lstStyle/>
        <a:p>
          <a:endParaRPr lang="es-ES" dirty="0">
            <a:latin typeface="Raleway" pitchFamily="2" charset="0"/>
          </a:endParaRPr>
        </a:p>
      </dgm:t>
    </dgm:pt>
    <dgm:pt modelId="{3A087EC5-C774-451F-B508-262668CB8A7C}">
      <dgm:prSet phldrT="[Texto]" custT="1"/>
      <dgm:spPr>
        <a:ln w="12700">
          <a:solidFill>
            <a:schemeClr val="accent1">
              <a:lumMod val="75000"/>
            </a:schemeClr>
          </a:solidFill>
        </a:ln>
      </dgm:spPr>
      <dgm:t>
        <a:bodyPr lIns="180000" rIns="180000"/>
        <a:lstStyle/>
        <a:p>
          <a:pPr>
            <a:lnSpc>
              <a:spcPct val="100000"/>
            </a:lnSpc>
            <a:spcAft>
              <a:spcPts val="0"/>
            </a:spcAft>
          </a:pPr>
          <a:r>
            <a:rPr lang="eu-ES" sz="1200" noProof="0" dirty="0">
              <a:latin typeface="Raleway" pitchFamily="2" charset="0"/>
            </a:rPr>
            <a:t>Azken ebaluazioaren txostena</a:t>
          </a:r>
        </a:p>
      </dgm:t>
    </dgm:pt>
    <dgm:pt modelId="{2947DCE1-CED9-4C75-90EB-49E269DF73AE}" type="parTrans" cxnId="{A983D04F-B523-468F-9E73-02BF6E40DF8D}">
      <dgm:prSet/>
      <dgm:spPr/>
      <dgm:t>
        <a:bodyPr/>
        <a:lstStyle/>
        <a:p>
          <a:endParaRPr lang="es-ES">
            <a:latin typeface="Raleway" pitchFamily="2" charset="0"/>
          </a:endParaRPr>
        </a:p>
      </dgm:t>
    </dgm:pt>
    <dgm:pt modelId="{089972D6-ECA9-4DBD-821D-9DF80A052883}" type="sibTrans" cxnId="{A983D04F-B523-468F-9E73-02BF6E40DF8D}">
      <dgm:prSet/>
      <dgm:spPr/>
      <dgm:t>
        <a:bodyPr/>
        <a:lstStyle/>
        <a:p>
          <a:endParaRPr lang="es-ES">
            <a:latin typeface="Raleway" pitchFamily="2" charset="0"/>
          </a:endParaRPr>
        </a:p>
      </dgm:t>
    </dgm:pt>
    <dgm:pt modelId="{E1EF1EA4-5B9F-4A7E-BF53-80619B4B27AE}" type="pres">
      <dgm:prSet presAssocID="{820B5E21-9410-428C-8BA7-D2E196727E3B}" presName="Name0" presStyleCnt="0">
        <dgm:presLayoutVars>
          <dgm:dir/>
          <dgm:resizeHandles val="exact"/>
        </dgm:presLayoutVars>
      </dgm:prSet>
      <dgm:spPr/>
    </dgm:pt>
    <dgm:pt modelId="{4C094771-FE3F-42B6-9A4C-68D90B2CCCCA}" type="pres">
      <dgm:prSet presAssocID="{846CC494-8A1C-4C9E-BE37-92F4E33ED7D9}" presName="node" presStyleLbl="node1" presStyleIdx="0" presStyleCnt="3">
        <dgm:presLayoutVars>
          <dgm:bulletEnabled val="1"/>
        </dgm:presLayoutVars>
      </dgm:prSet>
      <dgm:spPr/>
    </dgm:pt>
    <dgm:pt modelId="{E10DB261-A1B7-407E-849F-941F3F884ACB}" type="pres">
      <dgm:prSet presAssocID="{367D2928-15B4-472D-AB3D-D47910B09FBC}" presName="sibTrans" presStyleLbl="sibTrans2D1" presStyleIdx="0" presStyleCnt="2"/>
      <dgm:spPr/>
    </dgm:pt>
    <dgm:pt modelId="{8DBF3E31-BC06-4663-B4ED-62A9EE08EBE2}" type="pres">
      <dgm:prSet presAssocID="{367D2928-15B4-472D-AB3D-D47910B09FBC}" presName="connectorText" presStyleLbl="sibTrans2D1" presStyleIdx="0" presStyleCnt="2"/>
      <dgm:spPr/>
    </dgm:pt>
    <dgm:pt modelId="{61B1B7DB-FD9C-4537-8C86-232714FD5D2C}" type="pres">
      <dgm:prSet presAssocID="{36ED5EC8-DFA3-4583-B47C-47FCA59748C7}" presName="node" presStyleLbl="node1" presStyleIdx="1" presStyleCnt="3">
        <dgm:presLayoutVars>
          <dgm:bulletEnabled val="1"/>
        </dgm:presLayoutVars>
      </dgm:prSet>
      <dgm:spPr/>
    </dgm:pt>
    <dgm:pt modelId="{A0F8E6DC-9B1B-4A40-8C72-61A7FCBCC23D}" type="pres">
      <dgm:prSet presAssocID="{79222AE6-B852-4AAB-B7D2-D149C074CD62}" presName="sibTrans" presStyleLbl="sibTrans2D1" presStyleIdx="1" presStyleCnt="2"/>
      <dgm:spPr/>
    </dgm:pt>
    <dgm:pt modelId="{BEA6F138-6AB1-4D9D-8B19-D4E3F7971C9F}" type="pres">
      <dgm:prSet presAssocID="{79222AE6-B852-4AAB-B7D2-D149C074CD62}" presName="connectorText" presStyleLbl="sibTrans2D1" presStyleIdx="1" presStyleCnt="2"/>
      <dgm:spPr/>
    </dgm:pt>
    <dgm:pt modelId="{643741A8-9F40-4D54-B452-0CEB118520DA}" type="pres">
      <dgm:prSet presAssocID="{3A087EC5-C774-451F-B508-262668CB8A7C}" presName="node" presStyleLbl="node1" presStyleIdx="2" presStyleCnt="3">
        <dgm:presLayoutVars>
          <dgm:bulletEnabled val="1"/>
        </dgm:presLayoutVars>
      </dgm:prSet>
      <dgm:spPr/>
    </dgm:pt>
  </dgm:ptLst>
  <dgm:cxnLst>
    <dgm:cxn modelId="{E6921F14-2214-4F5C-9FFE-EF68D5F43540}" type="presOf" srcId="{79222AE6-B852-4AAB-B7D2-D149C074CD62}" destId="{A0F8E6DC-9B1B-4A40-8C72-61A7FCBCC23D}" srcOrd="0" destOrd="0" presId="urn:microsoft.com/office/officeart/2005/8/layout/process1"/>
    <dgm:cxn modelId="{DB828D4C-7402-4189-861D-DF90E49DFCBF}" type="presOf" srcId="{3A087EC5-C774-451F-B508-262668CB8A7C}" destId="{643741A8-9F40-4D54-B452-0CEB118520DA}" srcOrd="0" destOrd="0" presId="urn:microsoft.com/office/officeart/2005/8/layout/process1"/>
    <dgm:cxn modelId="{A983D04F-B523-468F-9E73-02BF6E40DF8D}" srcId="{820B5E21-9410-428C-8BA7-D2E196727E3B}" destId="{3A087EC5-C774-451F-B508-262668CB8A7C}" srcOrd="2" destOrd="0" parTransId="{2947DCE1-CED9-4C75-90EB-49E269DF73AE}" sibTransId="{089972D6-ECA9-4DBD-821D-9DF80A052883}"/>
    <dgm:cxn modelId="{54D57850-F7F2-4FC5-AD44-967DDADA3509}" type="presOf" srcId="{367D2928-15B4-472D-AB3D-D47910B09FBC}" destId="{E10DB261-A1B7-407E-849F-941F3F884ACB}" srcOrd="0" destOrd="0" presId="urn:microsoft.com/office/officeart/2005/8/layout/process1"/>
    <dgm:cxn modelId="{B4515982-59C0-4B18-AB24-317E46755366}" type="presOf" srcId="{820B5E21-9410-428C-8BA7-D2E196727E3B}" destId="{E1EF1EA4-5B9F-4A7E-BF53-80619B4B27AE}" srcOrd="0" destOrd="0" presId="urn:microsoft.com/office/officeart/2005/8/layout/process1"/>
    <dgm:cxn modelId="{53C67F93-F7A1-4D67-A324-EA74BCF26370}" type="presOf" srcId="{36ED5EC8-DFA3-4583-B47C-47FCA59748C7}" destId="{61B1B7DB-FD9C-4537-8C86-232714FD5D2C}" srcOrd="0" destOrd="0" presId="urn:microsoft.com/office/officeart/2005/8/layout/process1"/>
    <dgm:cxn modelId="{59916E95-2244-4AF9-87C6-F34332E99046}" type="presOf" srcId="{367D2928-15B4-472D-AB3D-D47910B09FBC}" destId="{8DBF3E31-BC06-4663-B4ED-62A9EE08EBE2}" srcOrd="1" destOrd="0" presId="urn:microsoft.com/office/officeart/2005/8/layout/process1"/>
    <dgm:cxn modelId="{224DC0C9-72F7-4D2C-88A6-99161863C695}" type="presOf" srcId="{846CC494-8A1C-4C9E-BE37-92F4E33ED7D9}" destId="{4C094771-FE3F-42B6-9A4C-68D90B2CCCCA}" srcOrd="0" destOrd="0" presId="urn:microsoft.com/office/officeart/2005/8/layout/process1"/>
    <dgm:cxn modelId="{331BC6CA-E9F0-444F-A90A-BE3B537DB0FF}" srcId="{820B5E21-9410-428C-8BA7-D2E196727E3B}" destId="{36ED5EC8-DFA3-4583-B47C-47FCA59748C7}" srcOrd="1" destOrd="0" parTransId="{DF760A7D-26FE-45A2-938F-0098054E7E88}" sibTransId="{79222AE6-B852-4AAB-B7D2-D149C074CD62}"/>
    <dgm:cxn modelId="{55C2B7E3-593F-4C07-B0C2-2E397F67767E}" type="presOf" srcId="{79222AE6-B852-4AAB-B7D2-D149C074CD62}" destId="{BEA6F138-6AB1-4D9D-8B19-D4E3F7971C9F}" srcOrd="1" destOrd="0" presId="urn:microsoft.com/office/officeart/2005/8/layout/process1"/>
    <dgm:cxn modelId="{CFD2BAF3-0768-4020-8A15-80693073E400}" srcId="{820B5E21-9410-428C-8BA7-D2E196727E3B}" destId="{846CC494-8A1C-4C9E-BE37-92F4E33ED7D9}" srcOrd="0" destOrd="0" parTransId="{3B8D4EF6-CB1C-4AA2-AA18-9791B338AF9F}" sibTransId="{367D2928-15B4-472D-AB3D-D47910B09FBC}"/>
    <dgm:cxn modelId="{C2F782C6-7FB4-475F-AD77-212FA6C83601}" type="presParOf" srcId="{E1EF1EA4-5B9F-4A7E-BF53-80619B4B27AE}" destId="{4C094771-FE3F-42B6-9A4C-68D90B2CCCCA}" srcOrd="0" destOrd="0" presId="urn:microsoft.com/office/officeart/2005/8/layout/process1"/>
    <dgm:cxn modelId="{C5203562-FD89-4300-9970-10050BC6B305}" type="presParOf" srcId="{E1EF1EA4-5B9F-4A7E-BF53-80619B4B27AE}" destId="{E10DB261-A1B7-407E-849F-941F3F884ACB}" srcOrd="1" destOrd="0" presId="urn:microsoft.com/office/officeart/2005/8/layout/process1"/>
    <dgm:cxn modelId="{5ED331A5-6934-4B51-ADF7-12D44B658A8D}" type="presParOf" srcId="{E10DB261-A1B7-407E-849F-941F3F884ACB}" destId="{8DBF3E31-BC06-4663-B4ED-62A9EE08EBE2}" srcOrd="0" destOrd="0" presId="urn:microsoft.com/office/officeart/2005/8/layout/process1"/>
    <dgm:cxn modelId="{DA01E0E3-7201-4B22-B828-4CBCBC875DB9}" type="presParOf" srcId="{E1EF1EA4-5B9F-4A7E-BF53-80619B4B27AE}" destId="{61B1B7DB-FD9C-4537-8C86-232714FD5D2C}" srcOrd="2" destOrd="0" presId="urn:microsoft.com/office/officeart/2005/8/layout/process1"/>
    <dgm:cxn modelId="{AC6487F4-EA3E-4772-B7A9-869ADD7B06A5}" type="presParOf" srcId="{E1EF1EA4-5B9F-4A7E-BF53-80619B4B27AE}" destId="{A0F8E6DC-9B1B-4A40-8C72-61A7FCBCC23D}" srcOrd="3" destOrd="0" presId="urn:microsoft.com/office/officeart/2005/8/layout/process1"/>
    <dgm:cxn modelId="{F517156D-BD48-47B3-8E93-7EF5B2708DA8}" type="presParOf" srcId="{A0F8E6DC-9B1B-4A40-8C72-61A7FCBCC23D}" destId="{BEA6F138-6AB1-4D9D-8B19-D4E3F7971C9F}" srcOrd="0" destOrd="0" presId="urn:microsoft.com/office/officeart/2005/8/layout/process1"/>
    <dgm:cxn modelId="{F190BCDF-44B1-4A30-BAF4-94E728DF1BC8}" type="presParOf" srcId="{E1EF1EA4-5B9F-4A7E-BF53-80619B4B27AE}" destId="{643741A8-9F40-4D54-B452-0CEB118520DA}" srcOrd="4"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E1D26-E489-42DF-8FC7-AD6762A988CC}">
      <dsp:nvSpPr>
        <dsp:cNvPr id="0" name=""/>
        <dsp:cNvSpPr/>
      </dsp:nvSpPr>
      <dsp:spPr>
        <a:xfrm rot="10800000">
          <a:off x="1771412" y="1871"/>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1- Amurrio SOZIALA</a:t>
          </a:r>
        </a:p>
      </dsp:txBody>
      <dsp:txXfrm rot="10800000">
        <a:off x="1890420" y="1871"/>
        <a:ext cx="6441280" cy="476034"/>
      </dsp:txXfrm>
    </dsp:sp>
    <dsp:sp modelId="{8B8EC705-D3F0-456B-B920-C4C338762B69}">
      <dsp:nvSpPr>
        <dsp:cNvPr id="0" name=""/>
        <dsp:cNvSpPr/>
      </dsp:nvSpPr>
      <dsp:spPr>
        <a:xfrm>
          <a:off x="1533395" y="1871"/>
          <a:ext cx="476034" cy="476034"/>
        </a:xfrm>
        <a:prstGeom prst="ellipse">
          <a:avLst/>
        </a:prstGeom>
        <a:solidFill>
          <a:srgbClr val="1CB05B"/>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5B87E28-9662-4CE3-B444-456D0635D654}">
      <dsp:nvSpPr>
        <dsp:cNvPr id="0" name=""/>
        <dsp:cNvSpPr/>
      </dsp:nvSpPr>
      <dsp:spPr>
        <a:xfrm rot="10800000">
          <a:off x="1771412" y="620005"/>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2- Amurrio, ZAINTZEN DUEN UDALERRIA, FEMINISTA ETA KULTURARTEKOA</a:t>
          </a:r>
        </a:p>
      </dsp:txBody>
      <dsp:txXfrm rot="10800000">
        <a:off x="1890420" y="620005"/>
        <a:ext cx="6441280" cy="476034"/>
      </dsp:txXfrm>
    </dsp:sp>
    <dsp:sp modelId="{56A0F3CA-13E1-48F9-A551-8C33864D3A16}">
      <dsp:nvSpPr>
        <dsp:cNvPr id="0" name=""/>
        <dsp:cNvSpPr/>
      </dsp:nvSpPr>
      <dsp:spPr>
        <a:xfrm>
          <a:off x="1533395" y="620005"/>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 modelId="{9B17A02E-7EDB-42A2-974A-97C8882B0C20}">
      <dsp:nvSpPr>
        <dsp:cNvPr id="0" name=""/>
        <dsp:cNvSpPr/>
      </dsp:nvSpPr>
      <dsp:spPr>
        <a:xfrm rot="10800000">
          <a:off x="1771412" y="1238139"/>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3- Amurrio GAZTERIAREKIN ETA HEZKUNTZAREKIN</a:t>
          </a:r>
        </a:p>
      </dsp:txBody>
      <dsp:txXfrm rot="10800000">
        <a:off x="1890420" y="1238139"/>
        <a:ext cx="6441280" cy="476034"/>
      </dsp:txXfrm>
    </dsp:sp>
    <dsp:sp modelId="{A7FCC3DD-007A-4828-86EC-A60D1DBB8F14}">
      <dsp:nvSpPr>
        <dsp:cNvPr id="0" name=""/>
        <dsp:cNvSpPr/>
      </dsp:nvSpPr>
      <dsp:spPr>
        <a:xfrm>
          <a:off x="1533395" y="1238139"/>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 modelId="{25A91768-02B7-4B51-8688-F40E4C69DEB5}">
      <dsp:nvSpPr>
        <dsp:cNvPr id="0" name=""/>
        <dsp:cNvSpPr/>
      </dsp:nvSpPr>
      <dsp:spPr>
        <a:xfrm rot="10800000">
          <a:off x="1771412" y="1856273"/>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4- </a:t>
          </a:r>
          <a:r>
            <a:rPr lang="fi-FI" sz="1400" kern="1200" dirty="0">
              <a:solidFill>
                <a:prstClr val="black">
                  <a:hueOff val="0"/>
                  <a:satOff val="0"/>
                  <a:lumOff val="0"/>
                  <a:alphaOff val="0"/>
                </a:prstClr>
              </a:solidFill>
              <a:latin typeface="FUTURA"/>
              <a:ea typeface="+mn-ea"/>
              <a:cs typeface="+mn-cs"/>
            </a:rPr>
            <a:t>Amurrio KONEKTATUA, BERDEA ETA HIRI-KALITATEAREKIN</a:t>
          </a:r>
          <a:endParaRPr lang="es-ES" sz="1400" kern="1200" dirty="0">
            <a:solidFill>
              <a:prstClr val="black">
                <a:hueOff val="0"/>
                <a:satOff val="0"/>
                <a:lumOff val="0"/>
                <a:alphaOff val="0"/>
              </a:prstClr>
            </a:solidFill>
            <a:latin typeface="FUTURA"/>
            <a:ea typeface="+mn-ea"/>
            <a:cs typeface="+mn-cs"/>
          </a:endParaRPr>
        </a:p>
      </dsp:txBody>
      <dsp:txXfrm rot="10800000">
        <a:off x="1890420" y="1856273"/>
        <a:ext cx="6441280" cy="476034"/>
      </dsp:txXfrm>
    </dsp:sp>
    <dsp:sp modelId="{5849E3A9-D7EC-4CF1-B84E-14BDB4883A80}">
      <dsp:nvSpPr>
        <dsp:cNvPr id="0" name=""/>
        <dsp:cNvSpPr/>
      </dsp:nvSpPr>
      <dsp:spPr>
        <a:xfrm>
          <a:off x="1533395" y="1856273"/>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 modelId="{1FDBFCBD-3829-4CE4-8493-A7A7D6123266}">
      <dsp:nvSpPr>
        <dsp:cNvPr id="0" name=""/>
        <dsp:cNvSpPr/>
      </dsp:nvSpPr>
      <dsp:spPr>
        <a:xfrm rot="10800000">
          <a:off x="1771412" y="2474407"/>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5- Amurrio KULTURA, KIROL ETA EUSKARAREKIN</a:t>
          </a:r>
        </a:p>
      </dsp:txBody>
      <dsp:txXfrm rot="10800000">
        <a:off x="1890420" y="2474407"/>
        <a:ext cx="6441280" cy="476034"/>
      </dsp:txXfrm>
    </dsp:sp>
    <dsp:sp modelId="{CB8AF968-3475-4529-B475-042F148257FE}">
      <dsp:nvSpPr>
        <dsp:cNvPr id="0" name=""/>
        <dsp:cNvSpPr/>
      </dsp:nvSpPr>
      <dsp:spPr>
        <a:xfrm>
          <a:off x="1533395" y="2474407"/>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 modelId="{EB7D3C82-B433-42EC-BE1D-994B10A49EDD}">
      <dsp:nvSpPr>
        <dsp:cNvPr id="0" name=""/>
        <dsp:cNvSpPr/>
      </dsp:nvSpPr>
      <dsp:spPr>
        <a:xfrm rot="10800000">
          <a:off x="1771412" y="3092541"/>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6- Amurrio </a:t>
          </a:r>
          <a:r>
            <a:rPr lang="sv-SE" sz="1400" kern="1200" dirty="0">
              <a:solidFill>
                <a:prstClr val="black">
                  <a:hueOff val="0"/>
                  <a:satOff val="0"/>
                  <a:lumOff val="0"/>
                  <a:alphaOff val="0"/>
                </a:prstClr>
              </a:solidFill>
              <a:latin typeface="FUTURA"/>
              <a:ea typeface="+mn-ea"/>
              <a:cs typeface="+mn-cs"/>
            </a:rPr>
            <a:t>ENPLEGUA ETA JARDUERA EKONOMIKOAREKIN</a:t>
          </a:r>
          <a:endParaRPr lang="es-ES" sz="1400" kern="1200" dirty="0">
            <a:solidFill>
              <a:prstClr val="black">
                <a:hueOff val="0"/>
                <a:satOff val="0"/>
                <a:lumOff val="0"/>
                <a:alphaOff val="0"/>
              </a:prstClr>
            </a:solidFill>
            <a:latin typeface="FUTURA"/>
            <a:ea typeface="+mn-ea"/>
            <a:cs typeface="+mn-cs"/>
          </a:endParaRPr>
        </a:p>
      </dsp:txBody>
      <dsp:txXfrm rot="10800000">
        <a:off x="1890420" y="3092541"/>
        <a:ext cx="6441280" cy="476034"/>
      </dsp:txXfrm>
    </dsp:sp>
    <dsp:sp modelId="{58959C5E-E8DB-4C20-ABD1-69915E932459}">
      <dsp:nvSpPr>
        <dsp:cNvPr id="0" name=""/>
        <dsp:cNvSpPr/>
      </dsp:nvSpPr>
      <dsp:spPr>
        <a:xfrm>
          <a:off x="1533395" y="3092541"/>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 modelId="{9E253D79-0B9E-46C5-B4ED-4B4A5FBD2E1B}">
      <dsp:nvSpPr>
        <dsp:cNvPr id="0" name=""/>
        <dsp:cNvSpPr/>
      </dsp:nvSpPr>
      <dsp:spPr>
        <a:xfrm rot="10800000">
          <a:off x="1771412" y="3710675"/>
          <a:ext cx="6560288" cy="476034"/>
        </a:xfrm>
        <a:prstGeom prst="homePlate">
          <a:avLst/>
        </a:prstGeom>
        <a:solidFill>
          <a:prstClr val="white">
            <a:hueOff val="0"/>
            <a:satOff val="0"/>
            <a:lumOff val="0"/>
            <a:alphaOff val="0"/>
          </a:prst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09" tIns="53340" rIns="99568"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prstClr val="black">
                  <a:hueOff val="0"/>
                  <a:satOff val="0"/>
                  <a:lumOff val="0"/>
                  <a:alphaOff val="0"/>
                </a:prstClr>
              </a:solidFill>
              <a:latin typeface="FUTURA"/>
              <a:ea typeface="+mn-ea"/>
              <a:cs typeface="+mn-cs"/>
            </a:rPr>
            <a:t>7- </a:t>
          </a:r>
          <a:r>
            <a:rPr lang="sv-SE" sz="1400" kern="1200" dirty="0">
              <a:solidFill>
                <a:prstClr val="black">
                  <a:hueOff val="0"/>
                  <a:satOff val="0"/>
                  <a:lumOff val="0"/>
                  <a:alphaOff val="0"/>
                </a:prstClr>
              </a:solidFill>
              <a:latin typeface="FUTURA"/>
              <a:ea typeface="+mn-ea"/>
              <a:cs typeface="+mn-cs"/>
            </a:rPr>
            <a:t>Udal IREKIA, MODERNOA ETA HURBILA</a:t>
          </a:r>
          <a:endParaRPr lang="es-ES" sz="1400" kern="1200" dirty="0">
            <a:solidFill>
              <a:prstClr val="black">
                <a:hueOff val="0"/>
                <a:satOff val="0"/>
                <a:lumOff val="0"/>
                <a:alphaOff val="0"/>
              </a:prstClr>
            </a:solidFill>
            <a:latin typeface="FUTURA"/>
            <a:ea typeface="+mn-ea"/>
            <a:cs typeface="+mn-cs"/>
          </a:endParaRPr>
        </a:p>
      </dsp:txBody>
      <dsp:txXfrm rot="10800000">
        <a:off x="1890420" y="3710675"/>
        <a:ext cx="6441280" cy="476034"/>
      </dsp:txXfrm>
    </dsp:sp>
    <dsp:sp modelId="{837520F0-8CBA-4F31-8902-26A41C641BC8}">
      <dsp:nvSpPr>
        <dsp:cNvPr id="0" name=""/>
        <dsp:cNvSpPr/>
      </dsp:nvSpPr>
      <dsp:spPr>
        <a:xfrm>
          <a:off x="1533395" y="3710675"/>
          <a:ext cx="476034" cy="476034"/>
        </a:xfrm>
        <a:prstGeom prst="ellipse">
          <a:avLst/>
        </a:prstGeom>
        <a:solidFill>
          <a:srgbClr val="1CB05B"/>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4771-FE3F-42B6-9A4C-68D90B2CCCCA}">
      <dsp:nvSpPr>
        <dsp:cNvPr id="0" name=""/>
        <dsp:cNvSpPr/>
      </dsp:nvSpPr>
      <dsp:spPr>
        <a:xfrm>
          <a:off x="7657" y="0"/>
          <a:ext cx="2288855" cy="864096"/>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180000" bIns="45720" numCol="1" spcCol="1270" anchor="ctr" anchorCtr="0">
          <a:noAutofit/>
        </a:bodyPr>
        <a:lstStyle/>
        <a:p>
          <a:pPr marL="0" lvl="0" indent="0" algn="ctr" defTabSz="533400">
            <a:lnSpc>
              <a:spcPct val="100000"/>
            </a:lnSpc>
            <a:spcBef>
              <a:spcPct val="0"/>
            </a:spcBef>
            <a:spcAft>
              <a:spcPts val="0"/>
            </a:spcAft>
            <a:buNone/>
          </a:pPr>
          <a:r>
            <a:rPr lang="eu-ES" sz="1200" kern="1200" noProof="0" dirty="0">
              <a:latin typeface="Raleway" pitchFamily="2" charset="0"/>
            </a:rPr>
            <a:t>Agintaldi Plana</a:t>
          </a:r>
        </a:p>
      </dsp:txBody>
      <dsp:txXfrm>
        <a:off x="32966" y="25309"/>
        <a:ext cx="2238237" cy="813478"/>
      </dsp:txXfrm>
    </dsp:sp>
    <dsp:sp modelId="{E10DB261-A1B7-407E-849F-941F3F884ACB}">
      <dsp:nvSpPr>
        <dsp:cNvPr id="0" name=""/>
        <dsp:cNvSpPr/>
      </dsp:nvSpPr>
      <dsp:spPr>
        <a:xfrm>
          <a:off x="2525399" y="148229"/>
          <a:ext cx="485237" cy="567636"/>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dirty="0">
            <a:latin typeface="Raleway" pitchFamily="2" charset="0"/>
          </a:endParaRPr>
        </a:p>
      </dsp:txBody>
      <dsp:txXfrm>
        <a:off x="2525399" y="261756"/>
        <a:ext cx="339666" cy="340582"/>
      </dsp:txXfrm>
    </dsp:sp>
    <dsp:sp modelId="{61B1B7DB-FD9C-4537-8C86-232714FD5D2C}">
      <dsp:nvSpPr>
        <dsp:cNvPr id="0" name=""/>
        <dsp:cNvSpPr/>
      </dsp:nvSpPr>
      <dsp:spPr>
        <a:xfrm>
          <a:off x="3212056" y="0"/>
          <a:ext cx="2288855" cy="864096"/>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180000" bIns="45720" numCol="1" spcCol="1270" anchor="ctr" anchorCtr="0">
          <a:noAutofit/>
        </a:bodyPr>
        <a:lstStyle/>
        <a:p>
          <a:pPr marL="0" lvl="0" indent="0" algn="ctr" defTabSz="533400">
            <a:lnSpc>
              <a:spcPct val="100000"/>
            </a:lnSpc>
            <a:spcBef>
              <a:spcPct val="0"/>
            </a:spcBef>
            <a:spcAft>
              <a:spcPts val="0"/>
            </a:spcAft>
            <a:buNone/>
          </a:pPr>
          <a:r>
            <a:rPr lang="eu-ES" sz="1200" kern="1200" noProof="0" dirty="0">
              <a:latin typeface="Raleway" pitchFamily="2" charset="0"/>
            </a:rPr>
            <a:t>Urteko jarraipen-txostenak </a:t>
          </a:r>
        </a:p>
      </dsp:txBody>
      <dsp:txXfrm>
        <a:off x="3237365" y="25309"/>
        <a:ext cx="2238237" cy="813478"/>
      </dsp:txXfrm>
    </dsp:sp>
    <dsp:sp modelId="{A0F8E6DC-9B1B-4A40-8C72-61A7FCBCC23D}">
      <dsp:nvSpPr>
        <dsp:cNvPr id="0" name=""/>
        <dsp:cNvSpPr/>
      </dsp:nvSpPr>
      <dsp:spPr>
        <a:xfrm>
          <a:off x="5729797" y="148229"/>
          <a:ext cx="485237" cy="567636"/>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dirty="0">
            <a:latin typeface="Raleway" pitchFamily="2" charset="0"/>
          </a:endParaRPr>
        </a:p>
      </dsp:txBody>
      <dsp:txXfrm>
        <a:off x="5729797" y="261756"/>
        <a:ext cx="339666" cy="340582"/>
      </dsp:txXfrm>
    </dsp:sp>
    <dsp:sp modelId="{643741A8-9F40-4D54-B452-0CEB118520DA}">
      <dsp:nvSpPr>
        <dsp:cNvPr id="0" name=""/>
        <dsp:cNvSpPr/>
      </dsp:nvSpPr>
      <dsp:spPr>
        <a:xfrm>
          <a:off x="6416454" y="0"/>
          <a:ext cx="2288855" cy="864096"/>
        </a:xfrm>
        <a:prstGeom prst="roundRect">
          <a:avLst>
            <a:gd name="adj" fmla="val 10000"/>
          </a:avLst>
        </a:prstGeom>
        <a:solidFill>
          <a:schemeClr val="lt1">
            <a:hueOff val="0"/>
            <a:satOff val="0"/>
            <a:lumOff val="0"/>
            <a:alphaOff val="0"/>
          </a:schemeClr>
        </a:solid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5720" rIns="180000" bIns="45720" numCol="1" spcCol="1270" anchor="ctr" anchorCtr="0">
          <a:noAutofit/>
        </a:bodyPr>
        <a:lstStyle/>
        <a:p>
          <a:pPr marL="0" lvl="0" indent="0" algn="ctr" defTabSz="533400">
            <a:lnSpc>
              <a:spcPct val="100000"/>
            </a:lnSpc>
            <a:spcBef>
              <a:spcPct val="0"/>
            </a:spcBef>
            <a:spcAft>
              <a:spcPts val="0"/>
            </a:spcAft>
            <a:buNone/>
          </a:pPr>
          <a:r>
            <a:rPr lang="eu-ES" sz="1200" kern="1200" noProof="0" dirty="0">
              <a:latin typeface="Raleway" pitchFamily="2" charset="0"/>
            </a:rPr>
            <a:t>Azken ebaluazioaren txostena</a:t>
          </a:r>
        </a:p>
      </dsp:txBody>
      <dsp:txXfrm>
        <a:off x="6441763" y="25309"/>
        <a:ext cx="2238237" cy="81347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7B9971F-F25A-48CE-9872-9DA931B28FB0}"/>
              </a:ext>
            </a:extLst>
          </p:cNvPr>
          <p:cNvSpPr>
            <a:spLocks noGrp="1"/>
          </p:cNvSpPr>
          <p:nvPr>
            <p:ph type="hdr" sz="quarter"/>
          </p:nvPr>
        </p:nvSpPr>
        <p:spPr>
          <a:xfrm>
            <a:off x="0" y="0"/>
            <a:ext cx="2984500" cy="501650"/>
          </a:xfrm>
          <a:prstGeom prst="rect">
            <a:avLst/>
          </a:prstGeom>
        </p:spPr>
        <p:txBody>
          <a:bodyPr vert="horz" lIns="91438" tIns="45719" rIns="91438" bIns="45719" rtlCol="0"/>
          <a:lstStyle>
            <a:lvl1pPr algn="l">
              <a:defRPr sz="1200"/>
            </a:lvl1pPr>
          </a:lstStyle>
          <a:p>
            <a:endParaRPr lang="es-ES" dirty="0"/>
          </a:p>
        </p:txBody>
      </p:sp>
      <p:sp>
        <p:nvSpPr>
          <p:cNvPr id="3" name="Marcador de fecha 2">
            <a:extLst>
              <a:ext uri="{FF2B5EF4-FFF2-40B4-BE49-F238E27FC236}">
                <a16:creationId xmlns:a16="http://schemas.microsoft.com/office/drawing/2014/main" id="{8A992BC6-65B3-4F2F-8C3F-73363BD87704}"/>
              </a:ext>
            </a:extLst>
          </p:cNvPr>
          <p:cNvSpPr>
            <a:spLocks noGrp="1"/>
          </p:cNvSpPr>
          <p:nvPr>
            <p:ph type="dt" sz="quarter" idx="1"/>
          </p:nvPr>
        </p:nvSpPr>
        <p:spPr>
          <a:xfrm>
            <a:off x="3902076" y="0"/>
            <a:ext cx="2984500" cy="501650"/>
          </a:xfrm>
          <a:prstGeom prst="rect">
            <a:avLst/>
          </a:prstGeom>
        </p:spPr>
        <p:txBody>
          <a:bodyPr vert="horz" lIns="91438" tIns="45719" rIns="91438" bIns="45719" rtlCol="0"/>
          <a:lstStyle>
            <a:lvl1pPr algn="r">
              <a:defRPr sz="1200"/>
            </a:lvl1pPr>
          </a:lstStyle>
          <a:p>
            <a:fld id="{DED8D38F-3B39-4F5E-9FF0-D5E1ACFE956A}" type="datetimeFigureOut">
              <a:rPr lang="es-ES" smtClean="0"/>
              <a:t>07/02/2024</a:t>
            </a:fld>
            <a:endParaRPr lang="es-ES" dirty="0"/>
          </a:p>
        </p:txBody>
      </p:sp>
      <p:sp>
        <p:nvSpPr>
          <p:cNvPr id="4" name="Marcador de pie de página 3">
            <a:extLst>
              <a:ext uri="{FF2B5EF4-FFF2-40B4-BE49-F238E27FC236}">
                <a16:creationId xmlns:a16="http://schemas.microsoft.com/office/drawing/2014/main" id="{807D26FB-D0A6-4C42-A0C8-852EA8944DFE}"/>
              </a:ext>
            </a:extLst>
          </p:cNvPr>
          <p:cNvSpPr>
            <a:spLocks noGrp="1"/>
          </p:cNvSpPr>
          <p:nvPr>
            <p:ph type="ftr" sz="quarter" idx="2"/>
          </p:nvPr>
        </p:nvSpPr>
        <p:spPr>
          <a:xfrm>
            <a:off x="0" y="9517063"/>
            <a:ext cx="2984500" cy="501650"/>
          </a:xfrm>
          <a:prstGeom prst="rect">
            <a:avLst/>
          </a:prstGeom>
        </p:spPr>
        <p:txBody>
          <a:bodyPr vert="horz" lIns="91438" tIns="45719" rIns="91438" bIns="45719"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09A133C8-1705-4485-A1B0-EA426FBD2FDB}"/>
              </a:ext>
            </a:extLst>
          </p:cNvPr>
          <p:cNvSpPr>
            <a:spLocks noGrp="1"/>
          </p:cNvSpPr>
          <p:nvPr>
            <p:ph type="sldNum" sz="quarter" idx="3"/>
          </p:nvPr>
        </p:nvSpPr>
        <p:spPr>
          <a:xfrm>
            <a:off x="3902076" y="9517063"/>
            <a:ext cx="2984500" cy="501650"/>
          </a:xfrm>
          <a:prstGeom prst="rect">
            <a:avLst/>
          </a:prstGeom>
        </p:spPr>
        <p:txBody>
          <a:bodyPr vert="horz" lIns="91438" tIns="45719" rIns="91438" bIns="45719" rtlCol="0" anchor="b"/>
          <a:lstStyle>
            <a:lvl1pPr algn="r">
              <a:defRPr sz="1200"/>
            </a:lvl1pPr>
          </a:lstStyle>
          <a:p>
            <a:fld id="{F6FA9A85-D362-44A2-AD82-A6D5301EF541}" type="slidenum">
              <a:rPr lang="es-ES" smtClean="0"/>
              <a:t>‹Nº›</a:t>
            </a:fld>
            <a:endParaRPr lang="es-ES" dirty="0"/>
          </a:p>
        </p:txBody>
      </p:sp>
    </p:spTree>
    <p:extLst>
      <p:ext uri="{BB962C8B-B14F-4D97-AF65-F5344CB8AC3E}">
        <p14:creationId xmlns:p14="http://schemas.microsoft.com/office/powerpoint/2010/main" val="3697666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36" tIns="45718" rIns="91436" bIns="45718" rtlCol="0"/>
          <a:lstStyle>
            <a:lvl1pPr algn="l">
              <a:defRPr sz="1200"/>
            </a:lvl1pPr>
          </a:lstStyle>
          <a:p>
            <a:endParaRPr lang="en-US" dirty="0"/>
          </a:p>
        </p:txBody>
      </p:sp>
      <p:sp>
        <p:nvSpPr>
          <p:cNvPr id="3" name="2 Marcador de fecha"/>
          <p:cNvSpPr>
            <a:spLocks noGrp="1"/>
          </p:cNvSpPr>
          <p:nvPr>
            <p:ph type="dt" idx="1"/>
          </p:nvPr>
        </p:nvSpPr>
        <p:spPr>
          <a:xfrm>
            <a:off x="3902077" y="0"/>
            <a:ext cx="2984500" cy="501650"/>
          </a:xfrm>
          <a:prstGeom prst="rect">
            <a:avLst/>
          </a:prstGeom>
        </p:spPr>
        <p:txBody>
          <a:bodyPr vert="horz" lIns="91436" tIns="45718" rIns="91436" bIns="45718" rtlCol="0"/>
          <a:lstStyle>
            <a:lvl1pPr algn="r">
              <a:defRPr sz="1200"/>
            </a:lvl1pPr>
          </a:lstStyle>
          <a:p>
            <a:fld id="{37E68092-E208-40A1-847F-3EE36F9A1CB6}" type="datetimeFigureOut">
              <a:rPr lang="en-US" smtClean="0"/>
              <a:t>2/7/2024</a:t>
            </a:fld>
            <a:endParaRPr lang="en-US" dirty="0"/>
          </a:p>
        </p:txBody>
      </p:sp>
      <p:sp>
        <p:nvSpPr>
          <p:cNvPr id="4" name="3 Marcador de imagen de diapositiva"/>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1436" tIns="45718" rIns="91436" bIns="45718" rtlCol="0" anchor="ctr"/>
          <a:lstStyle/>
          <a:p>
            <a:endParaRPr lang="en-US" dirty="0"/>
          </a:p>
        </p:txBody>
      </p:sp>
      <p:sp>
        <p:nvSpPr>
          <p:cNvPr id="5" name="4 Marcador de notas"/>
          <p:cNvSpPr>
            <a:spLocks noGrp="1"/>
          </p:cNvSpPr>
          <p:nvPr>
            <p:ph type="body" sz="quarter" idx="3"/>
          </p:nvPr>
        </p:nvSpPr>
        <p:spPr>
          <a:xfrm>
            <a:off x="688977" y="4759325"/>
            <a:ext cx="5510213" cy="4508500"/>
          </a:xfrm>
          <a:prstGeom prst="rect">
            <a:avLst/>
          </a:prstGeom>
        </p:spPr>
        <p:txBody>
          <a:bodyPr vert="horz" lIns="91436" tIns="45718" rIns="91436" bIns="4571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9515475"/>
            <a:ext cx="2984500" cy="501650"/>
          </a:xfrm>
          <a:prstGeom prst="rect">
            <a:avLst/>
          </a:prstGeom>
        </p:spPr>
        <p:txBody>
          <a:bodyPr vert="horz" lIns="91436" tIns="45718" rIns="91436" bIns="45718"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902077" y="9515475"/>
            <a:ext cx="2984500" cy="501650"/>
          </a:xfrm>
          <a:prstGeom prst="rect">
            <a:avLst/>
          </a:prstGeom>
        </p:spPr>
        <p:txBody>
          <a:bodyPr vert="horz" lIns="91436" tIns="45718" rIns="91436" bIns="45718" rtlCol="0" anchor="b"/>
          <a:lstStyle>
            <a:lvl1pPr algn="r">
              <a:defRPr sz="1200"/>
            </a:lvl1pPr>
          </a:lstStyle>
          <a:p>
            <a:fld id="{BE601062-E0E2-468F-A16B-30132A1FD10B}" type="slidenum">
              <a:rPr lang="en-US" smtClean="0"/>
              <a:t>‹Nº›</a:t>
            </a:fld>
            <a:endParaRPr lang="en-US" dirty="0"/>
          </a:p>
        </p:txBody>
      </p:sp>
    </p:spTree>
    <p:extLst>
      <p:ext uri="{BB962C8B-B14F-4D97-AF65-F5344CB8AC3E}">
        <p14:creationId xmlns:p14="http://schemas.microsoft.com/office/powerpoint/2010/main" val="102098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Rectángulo: esquinas redondeadas 9">
            <a:extLst>
              <a:ext uri="{FF2B5EF4-FFF2-40B4-BE49-F238E27FC236}">
                <a16:creationId xmlns:a16="http://schemas.microsoft.com/office/drawing/2014/main" id="{7D3BBCAE-6A6B-374B-9971-DC5DFB2E581C}"/>
              </a:ext>
            </a:extLst>
          </p:cNvPr>
          <p:cNvSpPr/>
          <p:nvPr userDrawn="1"/>
        </p:nvSpPr>
        <p:spPr>
          <a:xfrm>
            <a:off x="3836876" y="6309320"/>
            <a:ext cx="2232248" cy="548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s-ES" sz="1300" b="1" dirty="0" err="1">
                <a:solidFill>
                  <a:schemeClr val="bg1"/>
                </a:solidFill>
                <a:latin typeface="Times" pitchFamily="2" charset="0"/>
                <a:ea typeface="Verdana" panose="020B0604030504040204" pitchFamily="34" charset="0"/>
                <a:cs typeface="Verdana" panose="020B0604030504040204" pitchFamily="34" charset="0"/>
              </a:rPr>
              <a:t>Agintaldi</a:t>
            </a:r>
            <a:r>
              <a:rPr lang="es-ES" sz="1300" b="1" dirty="0">
                <a:solidFill>
                  <a:schemeClr val="bg1"/>
                </a:solidFill>
                <a:latin typeface="Times" pitchFamily="2" charset="0"/>
                <a:ea typeface="Verdana" panose="020B0604030504040204" pitchFamily="34" charset="0"/>
                <a:cs typeface="Verdana" panose="020B0604030504040204" pitchFamily="34" charset="0"/>
              </a:rPr>
              <a:t> Plana </a:t>
            </a:r>
            <a:r>
              <a:rPr lang="es-ES" sz="1000" dirty="0">
                <a:solidFill>
                  <a:schemeClr val="bg1"/>
                </a:solidFill>
                <a:latin typeface="Arial" panose="020B0604020202020204" pitchFamily="34" charset="0"/>
                <a:ea typeface="Verdana" panose="020B0604030504040204" pitchFamily="34" charset="0"/>
                <a:cs typeface="Arial" panose="020B0604020202020204" pitchFamily="34" charset="0"/>
              </a:rPr>
              <a:t>20</a:t>
            </a:r>
            <a:r>
              <a:rPr lang="es-ES" sz="1000" b="1" dirty="0">
                <a:solidFill>
                  <a:schemeClr val="bg1"/>
                </a:solidFill>
                <a:latin typeface="Arial" panose="020B0604020202020204" pitchFamily="34" charset="0"/>
                <a:ea typeface="Verdana" panose="020B0604030504040204" pitchFamily="34" charset="0"/>
                <a:cs typeface="Arial" panose="020B0604020202020204" pitchFamily="34" charset="0"/>
              </a:rPr>
              <a:t>23</a:t>
            </a:r>
            <a:r>
              <a:rPr lang="es-ES" sz="1000" dirty="0">
                <a:solidFill>
                  <a:schemeClr val="bg1"/>
                </a:solidFill>
                <a:latin typeface="Arial" panose="020B0604020202020204" pitchFamily="34" charset="0"/>
                <a:ea typeface="Verdana" panose="020B0604030504040204" pitchFamily="34" charset="0"/>
                <a:cs typeface="Arial" panose="020B0604020202020204" pitchFamily="34" charset="0"/>
              </a:rPr>
              <a:t>-20</a:t>
            </a:r>
            <a:r>
              <a:rPr lang="es-ES" sz="1000" b="1" dirty="0">
                <a:solidFill>
                  <a:schemeClr val="bg1"/>
                </a:solidFill>
                <a:latin typeface="Arial" panose="020B0604020202020204" pitchFamily="34" charset="0"/>
                <a:ea typeface="Verdana" panose="020B0604030504040204" pitchFamily="34" charset="0"/>
                <a:cs typeface="Arial" panose="020B0604020202020204" pitchFamily="34" charset="0"/>
              </a:rPr>
              <a:t>27</a:t>
            </a:r>
          </a:p>
        </p:txBody>
      </p:sp>
      <p:sp>
        <p:nvSpPr>
          <p:cNvPr id="5" name="Rectángulo 4">
            <a:extLst>
              <a:ext uri="{FF2B5EF4-FFF2-40B4-BE49-F238E27FC236}">
                <a16:creationId xmlns:a16="http://schemas.microsoft.com/office/drawing/2014/main" id="{DD724F1F-216D-17B2-29B2-35CEB884595B}"/>
              </a:ext>
            </a:extLst>
          </p:cNvPr>
          <p:cNvSpPr/>
          <p:nvPr userDrawn="1"/>
        </p:nvSpPr>
        <p:spPr>
          <a:xfrm>
            <a:off x="-159568" y="6309320"/>
            <a:ext cx="10153128" cy="5486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57946EF6-6206-AF07-C91F-09B425840A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60912" y="6306856"/>
            <a:ext cx="1395698" cy="578528"/>
          </a:xfrm>
          <a:prstGeom prst="rect">
            <a:avLst/>
          </a:prstGeom>
        </p:spPr>
      </p:pic>
      <p:sp>
        <p:nvSpPr>
          <p:cNvPr id="7" name="Rectángulo 6">
            <a:extLst>
              <a:ext uri="{FF2B5EF4-FFF2-40B4-BE49-F238E27FC236}">
                <a16:creationId xmlns:a16="http://schemas.microsoft.com/office/drawing/2014/main" id="{4AC7B5B6-A1D1-C1F4-6BC6-00F6B69F1C73}"/>
              </a:ext>
            </a:extLst>
          </p:cNvPr>
          <p:cNvSpPr/>
          <p:nvPr userDrawn="1"/>
        </p:nvSpPr>
        <p:spPr>
          <a:xfrm>
            <a:off x="-123564" y="-27384"/>
            <a:ext cx="10153128" cy="5486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esquinas redondeadas 9">
            <a:extLst>
              <a:ext uri="{FF2B5EF4-FFF2-40B4-BE49-F238E27FC236}">
                <a16:creationId xmlns:a16="http://schemas.microsoft.com/office/drawing/2014/main" id="{F086E5AD-2477-804D-8317-B3084FBACE6E}"/>
              </a:ext>
            </a:extLst>
          </p:cNvPr>
          <p:cNvSpPr/>
          <p:nvPr userDrawn="1"/>
        </p:nvSpPr>
        <p:spPr>
          <a:xfrm>
            <a:off x="5529064" y="116632"/>
            <a:ext cx="3728864" cy="360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lnSpc>
                <a:spcPct val="90000"/>
              </a:lnSpc>
            </a:pPr>
            <a:r>
              <a:rPr lang="es-ES" sz="1000" b="0" dirty="0">
                <a:solidFill>
                  <a:schemeClr val="bg1"/>
                </a:solidFill>
                <a:latin typeface="FUTURA"/>
                <a:ea typeface="Verdana" panose="020B0604030504040204" pitchFamily="34" charset="0"/>
                <a:cs typeface="Verdana" panose="020B0604030504040204" pitchFamily="34" charset="0"/>
              </a:rPr>
              <a:t>AGINTALDI PLANA </a:t>
            </a:r>
            <a:r>
              <a:rPr lang="es-ES" sz="1000" b="0" dirty="0">
                <a:solidFill>
                  <a:schemeClr val="bg1"/>
                </a:solidFill>
                <a:latin typeface="FUTURA"/>
                <a:ea typeface="Verdana" panose="020B0604030504040204" pitchFamily="34" charset="0"/>
                <a:cs typeface="Arial" panose="020B0604020202020204" pitchFamily="34" charset="0"/>
              </a:rPr>
              <a:t>2023-2027</a:t>
            </a:r>
          </a:p>
        </p:txBody>
      </p:sp>
    </p:spTree>
    <p:extLst>
      <p:ext uri="{BB962C8B-B14F-4D97-AF65-F5344CB8AC3E}">
        <p14:creationId xmlns:p14="http://schemas.microsoft.com/office/powerpoint/2010/main" val="19152180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51230"/>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A6C6ADF-5C35-472A-B5B8-6503DD04D275}"/>
              </a:ext>
            </a:extLst>
          </p:cNvPr>
          <p:cNvSpPr/>
          <p:nvPr/>
        </p:nvSpPr>
        <p:spPr>
          <a:xfrm>
            <a:off x="6409769" y="0"/>
            <a:ext cx="3512840" cy="685673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339966"/>
              </a:solidFill>
            </a:endParaRPr>
          </a:p>
        </p:txBody>
      </p:sp>
      <p:pic>
        <p:nvPicPr>
          <p:cNvPr id="14" name="Imagen 13">
            <a:extLst>
              <a:ext uri="{FF2B5EF4-FFF2-40B4-BE49-F238E27FC236}">
                <a16:creationId xmlns:a16="http://schemas.microsoft.com/office/drawing/2014/main" id="{0EDAFE85-0046-6962-9F61-D434FCE4C1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922609" cy="6890342"/>
          </a:xfrm>
          <a:prstGeom prst="rect">
            <a:avLst/>
          </a:prstGeom>
        </p:spPr>
      </p:pic>
      <p:pic>
        <p:nvPicPr>
          <p:cNvPr id="16" name="Imagen 15">
            <a:extLst>
              <a:ext uri="{FF2B5EF4-FFF2-40B4-BE49-F238E27FC236}">
                <a16:creationId xmlns:a16="http://schemas.microsoft.com/office/drawing/2014/main" id="{EF8B090E-B8A0-AF1F-A0C8-A1C5541275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54810" y="2060848"/>
            <a:ext cx="2222756" cy="893178"/>
          </a:xfrm>
          <a:prstGeom prst="rect">
            <a:avLst/>
          </a:prstGeom>
        </p:spPr>
      </p:pic>
      <p:sp>
        <p:nvSpPr>
          <p:cNvPr id="10" name="CuadroTexto 9">
            <a:extLst>
              <a:ext uri="{FF2B5EF4-FFF2-40B4-BE49-F238E27FC236}">
                <a16:creationId xmlns:a16="http://schemas.microsoft.com/office/drawing/2014/main" id="{12F453B3-74F8-E36C-5E22-8A48CD235544}"/>
              </a:ext>
            </a:extLst>
          </p:cNvPr>
          <p:cNvSpPr txBox="1"/>
          <p:nvPr/>
        </p:nvSpPr>
        <p:spPr>
          <a:xfrm>
            <a:off x="6177664" y="3284984"/>
            <a:ext cx="3977049" cy="1938992"/>
          </a:xfrm>
          <a:prstGeom prst="rect">
            <a:avLst/>
          </a:prstGeom>
          <a:noFill/>
        </p:spPr>
        <p:txBody>
          <a:bodyPr wrap="square" rtlCol="0">
            <a:spAutoFit/>
          </a:bodyPr>
          <a:lstStyle/>
          <a:p>
            <a:pPr algn="ctr"/>
            <a:r>
              <a:rPr lang="es-ES" sz="4000" b="1" dirty="0">
                <a:solidFill>
                  <a:srgbClr val="1CB05B"/>
                </a:solidFill>
                <a:latin typeface="FUTURA"/>
              </a:rPr>
              <a:t>AGINTALDI PLANA </a:t>
            </a:r>
          </a:p>
          <a:p>
            <a:pPr algn="ctr"/>
            <a:r>
              <a:rPr lang="es-ES" sz="4000" dirty="0">
                <a:solidFill>
                  <a:srgbClr val="1CB05B"/>
                </a:solidFill>
                <a:latin typeface="FUTURA"/>
              </a:rPr>
              <a:t>2023-2027</a:t>
            </a:r>
          </a:p>
        </p:txBody>
      </p:sp>
    </p:spTree>
    <p:extLst>
      <p:ext uri="{BB962C8B-B14F-4D97-AF65-F5344CB8AC3E}">
        <p14:creationId xmlns:p14="http://schemas.microsoft.com/office/powerpoint/2010/main" val="52154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566273781"/>
              </p:ext>
            </p:extLst>
          </p:nvPr>
        </p:nvGraphicFramePr>
        <p:xfrm>
          <a:off x="488504" y="836712"/>
          <a:ext cx="5760640" cy="480740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“Amurrio +Inclusivo” proiektua garatzea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 +Inclusivo” proiektuak gizarteratzeko udal politika indartu nahi du, udalerriko edozein bizilagunek Udalaren menpeko edozein jarduera eta zerbitzutarako sarbidea izan dezan eta oraindik ere gure gizartean eraikitzen diren lubaki fisiko eta psikologikoak ezabatu daitezen. Hori guztia pertsona guztiak integratuko dituen eta pertsona guztiei aukera berberak eskainiko dizkien bizikidetza eredu baterantz aurrera egiteko.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Proiektuak udal lankidetza indartuko du Amurrion dauden elkarteekin, eta Udaleko Gizarteratze Mahaia berraktibatuko du, elkarte horiei ordezkaritza eta parte-hartze handiagoa emateko eta udalerrian dauden kolektibo eta pertsonen eskaerak bideratzea ahalbidetzeko. Gainera, 2017an egindako Irisgarritasunaren Udal Plana eguneratuko da, eta Irisgarritasunaren Ordenantza </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2.5</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“Aingurak” V. Berdintasun Plana garatzea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Amurrioko Emakumeen eta Gizonen Berdintasunerako V. Plana 2022-2025 gauzatzen amaitzea.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Planak 21 helburu estrategiko eta garatzeko 75 ekintza ditu, gure udalerrian gizonen eta emakumeen arteko berdintasun eraginkorrean aurrera egiten jarraitzeko, ikuspegi feminista batekin.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2.6</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Kulturartekotasun Foroa sortzea</a:t>
                      </a:r>
                    </a:p>
                    <a:p>
                      <a:pPr marL="0" algn="just" defTabSz="914400" rtl="0" eaLnBrk="1" latinLnBrk="0" hangingPunct="1">
                        <a:lnSpc>
                          <a:spcPct val="90000"/>
                        </a:lnSpc>
                        <a:spcAft>
                          <a:spcPts val="0"/>
                        </a:spcAft>
                      </a:pPr>
                      <a:endParaRPr lang="eu-ES" sz="1100" b="1"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Foro hori sortzea kulturartekotasun arloko politika eta zerbitzuak adosteko eta horiei buruz eztabaidatzeko partaidetza espazioa izateko, kultura aniztasunaren aberastasuna nabarmenduz eta Amurrio bizilekutzat aukeratu duten pertsonen eta familien integrazioa sustatuz.</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563901"/>
                  </a:ext>
                </a:extLst>
              </a:tr>
            </a:tbl>
          </a:graphicData>
        </a:graphic>
      </p:graphicFrame>
      <p:pic>
        <p:nvPicPr>
          <p:cNvPr id="6" name="Imagen 5">
            <a:extLst>
              <a:ext uri="{FF2B5EF4-FFF2-40B4-BE49-F238E27FC236}">
                <a16:creationId xmlns:a16="http://schemas.microsoft.com/office/drawing/2014/main" id="{23E27BB9-9361-7D54-87B3-AB063BDD3F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57496" y="3417680"/>
            <a:ext cx="3060000" cy="1811520"/>
          </a:xfrm>
          <a:prstGeom prst="rect">
            <a:avLst/>
          </a:prstGeom>
        </p:spPr>
      </p:pic>
      <p:pic>
        <p:nvPicPr>
          <p:cNvPr id="5" name="Imagen 4" descr="Imagen que contiene nombre de la empresa&#10;&#10;Descripción generada automáticamente">
            <a:extLst>
              <a:ext uri="{FF2B5EF4-FFF2-40B4-BE49-F238E27FC236}">
                <a16:creationId xmlns:a16="http://schemas.microsoft.com/office/drawing/2014/main" id="{C49CB1E4-9A20-C2B3-E415-5DCFFFBFFC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3070" y="836711"/>
            <a:ext cx="3034426" cy="2276427"/>
          </a:xfrm>
          <a:prstGeom prst="rect">
            <a:avLst/>
          </a:prstGeom>
        </p:spPr>
      </p:pic>
    </p:spTree>
    <p:extLst>
      <p:ext uri="{BB962C8B-B14F-4D97-AF65-F5344CB8AC3E}">
        <p14:creationId xmlns:p14="http://schemas.microsoft.com/office/powerpoint/2010/main" val="39104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1179963648"/>
              </p:ext>
            </p:extLst>
          </p:nvPr>
        </p:nvGraphicFramePr>
        <p:xfrm>
          <a:off x="488504" y="836712"/>
          <a:ext cx="5760640" cy="150188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2.7</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Bere aniztasunaz harro dagoen Amurrio sustatzea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Pertsona guztiek lekua duten udalerria eratzen jarraitzea, sexu orientazioa eta genero identitatea edozein dela ere.</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Harrotasunaren Nazioarteko Egunarekin lotutako “Amurrio Harro” ekimena sustatuko da, eta beste ekimen batzuk bultzatu eta babestuko dira LGTBIQA+ kolektiboa osatzen duten pertsonen eskubideak bermatu, ikusarazi eta aldarrikatzeko.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bl>
          </a:graphicData>
        </a:graphic>
      </p:graphicFrame>
      <p:pic>
        <p:nvPicPr>
          <p:cNvPr id="5122" name="Picture 2" descr="El comercio de Amurrio se suma a la sensibilización por el Día del Orgullo  LGTBIQA+">
            <a:extLst>
              <a:ext uri="{FF2B5EF4-FFF2-40B4-BE49-F238E27FC236}">
                <a16:creationId xmlns:a16="http://schemas.microsoft.com/office/drawing/2014/main" id="{1A459CA2-90AE-E0F0-6BAA-08551F506AF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57496" y="836712"/>
            <a:ext cx="3060000" cy="245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9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1563505"/>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3.1.- Gazteria Zerbitzu berria</a:t>
            </a:r>
          </a:p>
          <a:p>
            <a:pPr algn="just">
              <a:lnSpc>
                <a:spcPct val="90000"/>
              </a:lnSpc>
              <a:spcAft>
                <a:spcPts val="600"/>
              </a:spcAft>
            </a:pPr>
            <a:r>
              <a:rPr lang="eu-ES" sz="1200" dirty="0">
                <a:latin typeface="FUTURA"/>
              </a:rPr>
              <a:t>3.2.- Alokairurako laguntzak gazteentzat</a:t>
            </a:r>
          </a:p>
          <a:p>
            <a:pPr algn="just">
              <a:lnSpc>
                <a:spcPct val="90000"/>
              </a:lnSpc>
              <a:spcAft>
                <a:spcPts val="600"/>
              </a:spcAft>
            </a:pPr>
            <a:r>
              <a:rPr lang="eu-ES" sz="1200" dirty="0">
                <a:latin typeface="FUTURA"/>
              </a:rPr>
              <a:t>3.3.- Hezkuntza zentro publikoak hobetzea</a:t>
            </a:r>
          </a:p>
          <a:p>
            <a:pPr algn="just">
              <a:lnSpc>
                <a:spcPct val="90000"/>
              </a:lnSpc>
              <a:spcAft>
                <a:spcPts val="600"/>
              </a:spcAft>
            </a:pPr>
            <a:r>
              <a:rPr lang="eu-ES" sz="1200" dirty="0">
                <a:latin typeface="FUTURA"/>
              </a:rPr>
              <a:t>3.4.- Hezkuntza errefortzua euskaraz</a:t>
            </a:r>
          </a:p>
          <a:p>
            <a:pPr algn="just">
              <a:lnSpc>
                <a:spcPct val="90000"/>
              </a:lnSpc>
              <a:spcAft>
                <a:spcPts val="600"/>
              </a:spcAft>
            </a:pPr>
            <a:r>
              <a:rPr lang="eu-ES" sz="1200" dirty="0">
                <a:latin typeface="FUTURA"/>
              </a:rPr>
              <a:t>3.5.- Hezkuntza Mahaia sortzea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3</a:t>
            </a:r>
            <a:r>
              <a:rPr lang="es-ES" sz="1600" b="0" dirty="0">
                <a:solidFill>
                  <a:schemeClr val="bg1"/>
                </a:solidFill>
                <a:latin typeface="FUTURA"/>
                <a:sym typeface="Nunito Sans"/>
              </a:rPr>
              <a:t>. ardatza-</a:t>
            </a:r>
            <a:r>
              <a:rPr lang="es-ES" dirty="0">
                <a:solidFill>
                  <a:schemeClr val="bg1"/>
                </a:solidFill>
                <a:sym typeface="Nunito Sans"/>
              </a:rPr>
              <a:t> GAZTERIAREKIN ETA HEZKUNTZAREKIN</a:t>
            </a:r>
          </a:p>
        </p:txBody>
      </p:sp>
      <p:pic>
        <p:nvPicPr>
          <p:cNvPr id="2" name="Picture 6">
            <a:extLst>
              <a:ext uri="{FF2B5EF4-FFF2-40B4-BE49-F238E27FC236}">
                <a16:creationId xmlns:a16="http://schemas.microsoft.com/office/drawing/2014/main" id="{266B5FE7-23D5-D85C-5918-485A68973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466497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F8C2B49-4F79-EFBD-5EC9-787E9CF77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40" y="4664975"/>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8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3. ardatza- GAZTERIAREKIN ETA HEZKUNTZAREKIN</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015748139"/>
              </p:ext>
            </p:extLst>
          </p:nvPr>
        </p:nvGraphicFramePr>
        <p:xfrm>
          <a:off x="488504" y="1549797"/>
          <a:ext cx="5760640" cy="4046148"/>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3.1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Gazteria Zerbitzu berria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Zerbitzua Gazteriaren Euskal Autonomia Erkidegoko Legeak ezarritako helburuen arabera egokitzea honako gai hauetan: gazteen eskubideak bermatzea; gazteen parte-hartze aktiboa sustatzea euskal gizartearen garapen politiko, sozial, kultural eta ekonomiko iraunkorrean; eta haien autonomia eta emantzipazioa ahalbidetuko dituzten baldintzak sortzea, beren bizi-proiektua eraiki dezaten.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3.2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Alokairurako laguntzak gazteentzat</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Amurrioko gazteei beren emantzipazio prozesuan eta helduaroan sartzekoan laguntzea helburu duen programa hori sendotzea, eta, era berean, gure herria gaztetzen laguntzea.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3.3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Hezkuntza zentro publikoak hobetzea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Hezkuntza zentro publikoak hobetzea, Zabalekoko kirol-kantxan zerbitzuak eta aldagelak jarriz eta Mendiko eskolako haur hezkuntzako eraikuntzaren zein frontoiaren estalkia hobetuz.</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632145"/>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3.4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Hezkuntza errefortzua euskaraz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Zerbitzu hori eskaintzea behar duten haurrei, batez ere Euskadira heldu berri diren haur migratzaileen erabateko integrazioa eta eskola aprobetxamendua lortzeko.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55416"/>
                  </a:ext>
                </a:extLst>
              </a:tr>
            </a:tbl>
          </a:graphicData>
        </a:graphic>
      </p:graphicFrame>
      <p:pic>
        <p:nvPicPr>
          <p:cNvPr id="5" name="Imagen 4">
            <a:extLst>
              <a:ext uri="{FF2B5EF4-FFF2-40B4-BE49-F238E27FC236}">
                <a16:creationId xmlns:a16="http://schemas.microsoft.com/office/drawing/2014/main" id="{9264BA04-6BC8-DD8A-53F4-4F68BCC7DE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1461022"/>
            <a:ext cx="3060000" cy="4429829"/>
          </a:xfrm>
          <a:prstGeom prst="rect">
            <a:avLst/>
          </a:prstGeom>
        </p:spPr>
      </p:pic>
    </p:spTree>
    <p:extLst>
      <p:ext uri="{BB962C8B-B14F-4D97-AF65-F5344CB8AC3E}">
        <p14:creationId xmlns:p14="http://schemas.microsoft.com/office/powerpoint/2010/main" val="13829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1697995869"/>
              </p:ext>
            </p:extLst>
          </p:nvPr>
        </p:nvGraphicFramePr>
        <p:xfrm>
          <a:off x="488504" y="836712"/>
          <a:ext cx="5760640" cy="150188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3.5</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Hezkuntza Mahaia sortzea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Hezkuntza Mahai bat sortzea, bertan Amurrioko hezkuntza komunitateak eta familiek parte har dezaten.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Mahai horri esker, koordinazio handiagoa egongo da Amurrioko hezkuntza eragileekin eta hezkuntza komunitatea gehiago inplikatuko da berdintasuna, kulturartekotasuna, aniztasuna, zaintza, elkartasuna eta auzolana bezalako balioak sustatzera bideratutako udal politiketan.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bl>
          </a:graphicData>
        </a:graphic>
      </p:graphicFrame>
      <p:pic>
        <p:nvPicPr>
          <p:cNvPr id="6" name="Imagen 5">
            <a:extLst>
              <a:ext uri="{FF2B5EF4-FFF2-40B4-BE49-F238E27FC236}">
                <a16:creationId xmlns:a16="http://schemas.microsoft.com/office/drawing/2014/main" id="{07347A31-EAB9-23FC-D7CD-B334D9061C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65169" y="836713"/>
            <a:ext cx="3060000" cy="2040000"/>
          </a:xfrm>
          <a:prstGeom prst="rect">
            <a:avLst/>
          </a:prstGeom>
        </p:spPr>
      </p:pic>
    </p:spTree>
    <p:extLst>
      <p:ext uri="{BB962C8B-B14F-4D97-AF65-F5344CB8AC3E}">
        <p14:creationId xmlns:p14="http://schemas.microsoft.com/office/powerpoint/2010/main" val="404543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3022366"/>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4.1.- Autobus geltoki berriak Araba kalean</a:t>
            </a:r>
          </a:p>
          <a:p>
            <a:pPr algn="just">
              <a:lnSpc>
                <a:spcPct val="90000"/>
              </a:lnSpc>
              <a:spcAft>
                <a:spcPts val="600"/>
              </a:spcAft>
            </a:pPr>
            <a:r>
              <a:rPr lang="eu-ES" sz="1200" dirty="0">
                <a:latin typeface="FUTURA"/>
              </a:rPr>
              <a:t>4.2.- Energiaren eta Klimaren Tokiko Plana</a:t>
            </a:r>
          </a:p>
          <a:p>
            <a:pPr algn="just">
              <a:lnSpc>
                <a:spcPct val="90000"/>
              </a:lnSpc>
              <a:spcAft>
                <a:spcPts val="600"/>
              </a:spcAft>
            </a:pPr>
            <a:r>
              <a:rPr lang="eu-ES" sz="1200" dirty="0">
                <a:latin typeface="FUTURA"/>
              </a:rPr>
              <a:t>4.3.- Energia berriztagarrietan oinarritutako energia komunitateak</a:t>
            </a:r>
          </a:p>
          <a:p>
            <a:pPr algn="just">
              <a:lnSpc>
                <a:spcPct val="90000"/>
              </a:lnSpc>
              <a:spcAft>
                <a:spcPts val="600"/>
              </a:spcAft>
            </a:pPr>
            <a:r>
              <a:rPr lang="eu-ES" sz="1200" dirty="0">
                <a:latin typeface="FUTURA"/>
              </a:rPr>
              <a:t>4.4.- Plaka fotovoltaikoak jartzea udal igerilekuetako instalazioetan</a:t>
            </a:r>
          </a:p>
          <a:p>
            <a:pPr algn="just">
              <a:lnSpc>
                <a:spcPct val="90000"/>
              </a:lnSpc>
              <a:spcAft>
                <a:spcPts val="600"/>
              </a:spcAft>
            </a:pPr>
            <a:r>
              <a:rPr lang="eu-ES" sz="1200" dirty="0">
                <a:latin typeface="FUTURA"/>
              </a:rPr>
              <a:t>4.5.- Lurpeko pasabide bat sortzea, Amurrio zatitzen duen tren lubakiaren inpaktua arintzeko </a:t>
            </a:r>
          </a:p>
          <a:p>
            <a:pPr algn="just">
              <a:lnSpc>
                <a:spcPct val="90000"/>
              </a:lnSpc>
              <a:spcAft>
                <a:spcPts val="600"/>
              </a:spcAft>
            </a:pPr>
            <a:r>
              <a:rPr lang="eu-ES" sz="1200" dirty="0">
                <a:latin typeface="FUTURA"/>
              </a:rPr>
              <a:t>4.6.- Aldain lurpeko aparkaleku bat eraikitzea</a:t>
            </a:r>
          </a:p>
          <a:p>
            <a:pPr algn="just">
              <a:lnSpc>
                <a:spcPct val="90000"/>
              </a:lnSpc>
              <a:spcAft>
                <a:spcPts val="600"/>
              </a:spcAft>
            </a:pPr>
            <a:r>
              <a:rPr lang="eu-ES" sz="1200" dirty="0">
                <a:latin typeface="FUTURA"/>
              </a:rPr>
              <a:t>4.7.- Aparkaleku bat eta elektrolindegi bat eraikitzea epaitegiaren inguruan</a:t>
            </a:r>
          </a:p>
          <a:p>
            <a:pPr algn="just">
              <a:lnSpc>
                <a:spcPct val="90000"/>
              </a:lnSpc>
              <a:spcAft>
                <a:spcPts val="600"/>
              </a:spcAft>
            </a:pPr>
            <a:r>
              <a:rPr lang="eu-ES" sz="1200" dirty="0">
                <a:latin typeface="FUTURA"/>
              </a:rPr>
              <a:t>4.8.- Goikolarra auzoa erabat eraberritzea</a:t>
            </a:r>
          </a:p>
          <a:p>
            <a:pPr algn="just">
              <a:lnSpc>
                <a:spcPct val="90000"/>
              </a:lnSpc>
              <a:spcAft>
                <a:spcPts val="600"/>
              </a:spcAft>
            </a:pPr>
            <a:r>
              <a:rPr lang="eu-ES" sz="1200" dirty="0">
                <a:latin typeface="FUTURA"/>
              </a:rPr>
              <a:t>4.9.- Nerbioi ibaiaren parke linealean egiteke dauden tarteak amaitzea</a:t>
            </a:r>
          </a:p>
          <a:p>
            <a:pPr algn="just">
              <a:lnSpc>
                <a:spcPct val="90000"/>
              </a:lnSpc>
              <a:spcAft>
                <a:spcPts val="600"/>
              </a:spcAft>
            </a:pPr>
            <a:r>
              <a:rPr lang="eu-ES" sz="1200" dirty="0">
                <a:latin typeface="FUTURA"/>
              </a:rPr>
              <a:t>4.10.- Armuru erreka leheneratzea eta ikastolarako sarbide berria sortzea oinezkoentzat eta bizikletentzat</a:t>
            </a:r>
          </a:p>
          <a:p>
            <a:pPr algn="just">
              <a:lnSpc>
                <a:spcPct val="90000"/>
              </a:lnSpc>
              <a:spcAft>
                <a:spcPts val="600"/>
              </a:spcAft>
            </a:pPr>
            <a:r>
              <a:rPr lang="eu-ES" sz="1200" dirty="0">
                <a:latin typeface="FUTURA"/>
              </a:rPr>
              <a:t>4.11.- Mendiko kalearen saneamendua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749409"/>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4</a:t>
            </a:r>
            <a:r>
              <a:rPr lang="es-ES" sz="1600" b="0" dirty="0">
                <a:solidFill>
                  <a:schemeClr val="bg1"/>
                </a:solidFill>
                <a:latin typeface="FUTURA"/>
                <a:sym typeface="Nunito Sans"/>
              </a:rPr>
              <a:t>. ardatza- KONEKTATUA, BERDEA ETA HIRI-KALITATEAREKIN</a:t>
            </a:r>
          </a:p>
        </p:txBody>
      </p:sp>
      <p:pic>
        <p:nvPicPr>
          <p:cNvPr id="11" name="Picture 2">
            <a:extLst>
              <a:ext uri="{FF2B5EF4-FFF2-40B4-BE49-F238E27FC236}">
                <a16:creationId xmlns:a16="http://schemas.microsoft.com/office/drawing/2014/main" id="{67756A4D-9BAB-673A-0151-17851F837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529248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BC2B372-D590-D9D0-2071-4C984FBA2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40" y="529248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7077FF55-3F3A-D59B-EFB5-044858D54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752" y="529248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749D3D01-3876-8DE4-0BFE-86DD2E7F6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976" y="529248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arapen Jasangarrirako 12. helburua: ekoizpen eta kontsumo arduratsuak -  Wikipedia, entziklopedia askea.">
            <a:extLst>
              <a:ext uri="{FF2B5EF4-FFF2-40B4-BE49-F238E27FC236}">
                <a16:creationId xmlns:a16="http://schemas.microsoft.com/office/drawing/2014/main" id="{221BD657-4D0E-A416-6065-D1F520E1B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8864" y="529248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E964B49-E952-3EF0-57BC-1E7188A0DC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10" t="3482" r="5917" b="5394"/>
          <a:stretch/>
        </p:blipFill>
        <p:spPr bwMode="auto">
          <a:xfrm>
            <a:off x="5745088" y="5292487"/>
            <a:ext cx="89556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2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600" b="0" dirty="0">
                <a:solidFill>
                  <a:schemeClr val="bg1"/>
                </a:solidFill>
                <a:latin typeface="FUTURA"/>
                <a:sym typeface="Nunito Sans"/>
              </a:rPr>
              <a:t>4. ardatza- KONEKTATUA, BERDEA ETA HIRI-KALITATEAREKIN</a:t>
            </a:r>
            <a:endParaRPr lang="es-ES" dirty="0">
              <a:solidFill>
                <a:schemeClr val="bg1"/>
              </a:solidFill>
              <a:sym typeface="Nunito Sans"/>
            </a:endParaRP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387333939"/>
              </p:ext>
            </p:extLst>
          </p:nvPr>
        </p:nvGraphicFramePr>
        <p:xfrm>
          <a:off x="488504" y="1549797"/>
          <a:ext cx="5760640" cy="3607272"/>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Autobus geltoki berriak Araba kalean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2 autobus geltoki berri sortzea, bat zirkulazioaren noranzko bakoitzeko, Amurriotik Gasteizera, Laudiora, Artziniegara, Galdakaoko ospitalera edo Bilbora autobusez joaten diren pertsonei zerbitzua emateko.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Geltoki berri	horiek behar	diren eskakizun guztiak beteko dituzte irisgarritasunari eta ibilbideen identifikazioari dagokienez.</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Energiaren eta Klimaren Tokiko Plana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Energiaren eta Klimaren Tokiko Plana egitea eta ezartzea, iraupen luzeko toki- plangintzarako tresna gisa. Planak aldi berean ekingo die klima aldaketa arintzeko eta horretara egokitzeko ekintzei, udalerriaren ikuspegi global batetik.</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Planaren abiapuntua izango da udalerriko sektore eta esparru guztien ikuspegi orokorra duen arintze- eta egokitze-diagnostiko bat, bai eta lortu beharreko helburuak eta xedeak bilduko dituen estrategia argi bat eta klima aldaketa arintzeko eta horretara egokitzeko ezarri beharreko neurrien plangintza xehe bat ere. Planak arreta berezia jarriko du klimaren eta trantsizio energetikoaren aldeko herritarren ekintza bultzatzeko, bai diseinu fasean bai ezarpen eta ebaluazio faseetan.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bl>
          </a:graphicData>
        </a:graphic>
      </p:graphicFrame>
      <p:pic>
        <p:nvPicPr>
          <p:cNvPr id="5" name="Imagen 4">
            <a:extLst>
              <a:ext uri="{FF2B5EF4-FFF2-40B4-BE49-F238E27FC236}">
                <a16:creationId xmlns:a16="http://schemas.microsoft.com/office/drawing/2014/main" id="{7395278D-7FA6-36D3-379D-11E4F55CB4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9504" y="3721677"/>
            <a:ext cx="3060000" cy="1888929"/>
          </a:xfrm>
          <a:prstGeom prst="rect">
            <a:avLst/>
          </a:prstGeom>
        </p:spPr>
      </p:pic>
      <p:pic>
        <p:nvPicPr>
          <p:cNvPr id="6146" name="Picture 2">
            <a:extLst>
              <a:ext uri="{FF2B5EF4-FFF2-40B4-BE49-F238E27FC236}">
                <a16:creationId xmlns:a16="http://schemas.microsoft.com/office/drawing/2014/main" id="{FC9C69E3-298F-9ABD-2458-FF3731C925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9504" y="1597449"/>
            <a:ext cx="3060000" cy="183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749192782"/>
              </p:ext>
            </p:extLst>
          </p:nvPr>
        </p:nvGraphicFramePr>
        <p:xfrm>
          <a:off x="488504" y="836712"/>
          <a:ext cx="5760640" cy="4498776"/>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Energia berriztagarrietan oinarritutako energia komunitateak</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Amurrion trantsizio ekologiko-energetikoa bultzatzea. Horretarako babestuko dira autokontsumoa, energia subiranotasuna eta pobrezia energetikoaren ezabapena helburu dituzten.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Plaka fotovoltaikoak jartzea udal igerilekuetako instalazioetan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Udako udal igerilekuen eraikinaren estalkian panel fotovoltaikoak instalatzea, gure elektrizitatea autoekoizteko barne sare bati konektatuta. Horren helburua da ekologikoagoak izatea, CO2 eta berotegi efektuko gainerako gasen emisioak murriztea eta, aldi berean, igerilekuen instalazioaren energia fakturaren kostua txikiagotzea.</a:t>
                      </a:r>
                    </a:p>
                    <a:p>
                      <a:pPr marL="0" algn="l"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108 panel modulu instalatzea aurreikusten da, guztira 54,54 kWp-ko potentziarekin.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506106"/>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4.5</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Lurpeko pasabide bat sortzea, Amurrio zatitzen duen tren lubakiaren inpaktua arintzeko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Trenbidearen azpitik pasabide bat egitea hiltegiaren parean, trenbideak banatutako herriaren bi aldeak lotzeko, eta hirigunetik eta Bañuetaibar- Abiagabarri auzotik jarraitutasuna sortzeko; horrela Hiri Antolamenduko Plan Orokorrean ezarritakoa garatzea lortuko da.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52008"/>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4.6</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Aldain lurpeko aparkaleku bat eraikitzea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Aparkaleku berri horrek 100 plaza inguru edukiko ditu eta gaur egun dagoen behin behineko aparkalekua ordezkatuko du.</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175392"/>
                  </a:ext>
                </a:extLst>
              </a:tr>
            </a:tbl>
          </a:graphicData>
        </a:graphic>
      </p:graphicFrame>
      <p:pic>
        <p:nvPicPr>
          <p:cNvPr id="4" name="Imagen 3">
            <a:extLst>
              <a:ext uri="{FF2B5EF4-FFF2-40B4-BE49-F238E27FC236}">
                <a16:creationId xmlns:a16="http://schemas.microsoft.com/office/drawing/2014/main" id="{E666B02A-0C79-1661-F32E-8835D775FC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938538"/>
            <a:ext cx="3060000" cy="4590000"/>
          </a:xfrm>
          <a:prstGeom prst="rect">
            <a:avLst/>
          </a:prstGeom>
        </p:spPr>
      </p:pic>
    </p:spTree>
    <p:extLst>
      <p:ext uri="{BB962C8B-B14F-4D97-AF65-F5344CB8AC3E}">
        <p14:creationId xmlns:p14="http://schemas.microsoft.com/office/powerpoint/2010/main" val="409053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93819047"/>
              </p:ext>
            </p:extLst>
          </p:nvPr>
        </p:nvGraphicFramePr>
        <p:xfrm>
          <a:off x="488504" y="836712"/>
          <a:ext cx="5760640" cy="4656528"/>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4.7</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Aparkaleku bat eta elektrolindegi bat eraikitzea epaitegiaren inguruan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Aparkaleku bat eraikitzea Amurrioko epaitegiaren ondoan eta bertan ibilgailu elektrikoak kargatzeko gune publikoak jartzea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355444"/>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4.8</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Goikolarra auzoa erabat eraberritzea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Auzo hori erabat eraberritzea Eusko Jaurlaritzaren eskutik. Eraberritze horrek 7 milioi euroko inbertsio publikoa ekarriko du eta etxebizitzak birgaitzeko eta espazio publikoa hobetzeko jarduerak hartuko ditu barne.</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Proiektuaren barruan sartzen dira, besteak beste, igogailuak jartzea irisgarritasuna hobetzeko, fatxadak eta estaldurak isolatzea, leihoak aldatzea eta plaka fotovoltaikoak instalatzea, etxebizitzen energia eraginkortasuna gutxienez</a:t>
                      </a: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%60an hobetzeko. Telekomunikazio- eta elektrizitate-hartuneak ere berrituko dira.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4.9</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Nerbioi ibaiaren parke linealean egiteke dauden tarteak amaitzea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Nerbioi ibaiaren parke lineala Nerbioi ibaiarekin paraleloan doan bide berdea da, oinezkoen eta bizikleten aldetik Laudio, Aiara eta Amurrio udalerriak lotzen dituena eta Nerbioi ibaiaren jaiotza den Delikako arroilan amaitzen dena. Gaur egun, azpiegitura hori Amurrioko hirigunearen hasieraraino iristen da.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Jarduera Amurrio osoa zeharkatzen duen parke linealeko hiri-tartea egitean datza, bai eta Delikako arroilaraino heltzeko administrazio-batzarretatik igarotzen diren tarteak lortzean eta amaitzean ere. Esku-hartze hori Arabako Foru Aldundiarekin elkarlanean egingo da.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506106"/>
                  </a:ext>
                </a:extLst>
              </a:tr>
            </a:tbl>
          </a:graphicData>
        </a:graphic>
      </p:graphicFrame>
      <p:pic>
        <p:nvPicPr>
          <p:cNvPr id="4098" name="Picture 2">
            <a:extLst>
              <a:ext uri="{FF2B5EF4-FFF2-40B4-BE49-F238E27FC236}">
                <a16:creationId xmlns:a16="http://schemas.microsoft.com/office/drawing/2014/main" id="{61DE5A32-A786-4C0F-8C41-DE5405234F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32280" y="3327432"/>
            <a:ext cx="3057224" cy="1829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el Punto de Recarga Vehículos Eléctricos - Verde">
            <a:extLst>
              <a:ext uri="{FF2B5EF4-FFF2-40B4-BE49-F238E27FC236}">
                <a16:creationId xmlns:a16="http://schemas.microsoft.com/office/drawing/2014/main" id="{6960CB50-FB5D-B2CF-7772-69943626D31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2780" y="836712"/>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7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1397390976"/>
              </p:ext>
            </p:extLst>
          </p:nvPr>
        </p:nvGraphicFramePr>
        <p:xfrm>
          <a:off x="488504" y="836712"/>
          <a:ext cx="5760640" cy="2249388"/>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4.10</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Armuru erreka leheneratzea eta ikastolarako sarbide berria sortzea oinezkoentzat eta bizikletentzat</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URA Uraren Euskal Agentziarekin lankidetzan, Armuru errekaren 250 metroko tarte bat leheneratzea eta birnaturalizatzea, Lexarraga eta Etxegoien kaleen artean,	ur beltzen kolektore bat eraikiz.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Esku-hartze hori aprobetxatuz, ikastolarako sarbide berri bat (bidegorria) sortzea oinezkoentzat eta bizikletentzat.</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52008"/>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4.11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Mendiko kalearen saneamendua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Kale horretan esku-hartze globala egitea, urbanizazioa, saneamendua eta edateko uraren hornidura barne.</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175392"/>
                  </a:ext>
                </a:extLst>
              </a:tr>
            </a:tbl>
          </a:graphicData>
        </a:graphic>
      </p:graphicFrame>
      <p:pic>
        <p:nvPicPr>
          <p:cNvPr id="4" name="Imagen 3">
            <a:extLst>
              <a:ext uri="{FF2B5EF4-FFF2-40B4-BE49-F238E27FC236}">
                <a16:creationId xmlns:a16="http://schemas.microsoft.com/office/drawing/2014/main" id="{EECC2D47-65D2-38E7-A50B-1C2BE4B86B1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32281" y="908720"/>
            <a:ext cx="3057224" cy="2046571"/>
          </a:xfrm>
          <a:prstGeom prst="rect">
            <a:avLst/>
          </a:prstGeom>
        </p:spPr>
      </p:pic>
    </p:spTree>
    <p:extLst>
      <p:ext uri="{BB962C8B-B14F-4D97-AF65-F5344CB8AC3E}">
        <p14:creationId xmlns:p14="http://schemas.microsoft.com/office/powerpoint/2010/main" val="151335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34464D-1D21-E090-C6C2-5E3BBEC14AC2}"/>
              </a:ext>
            </a:extLst>
          </p:cNvPr>
          <p:cNvSpPr txBox="1"/>
          <p:nvPr/>
        </p:nvSpPr>
        <p:spPr>
          <a:xfrm>
            <a:off x="560512" y="836712"/>
            <a:ext cx="8784976" cy="338554"/>
          </a:xfrm>
          <a:prstGeom prst="rect">
            <a:avLst/>
          </a:prstGeom>
          <a:noFill/>
        </p:spPr>
        <p:txBody>
          <a:bodyPr wrap="square" rtlCol="0">
            <a:spAutoFit/>
          </a:bodyPr>
          <a:lstStyle/>
          <a:p>
            <a:r>
              <a:rPr lang="eu-ES" sz="1600" dirty="0">
                <a:solidFill>
                  <a:srgbClr val="1CB05B"/>
                </a:solidFill>
                <a:latin typeface="FUTURA"/>
              </a:rPr>
              <a:t>Aurkezpena</a:t>
            </a:r>
          </a:p>
        </p:txBody>
      </p:sp>
      <p:sp>
        <p:nvSpPr>
          <p:cNvPr id="3" name="CuadroTexto 2">
            <a:extLst>
              <a:ext uri="{FF2B5EF4-FFF2-40B4-BE49-F238E27FC236}">
                <a16:creationId xmlns:a16="http://schemas.microsoft.com/office/drawing/2014/main" id="{9A7A454A-7C2B-3A6C-BB77-D6C8422BF98C}"/>
              </a:ext>
            </a:extLst>
          </p:cNvPr>
          <p:cNvSpPr txBox="1"/>
          <p:nvPr/>
        </p:nvSpPr>
        <p:spPr>
          <a:xfrm>
            <a:off x="560512" y="1340768"/>
            <a:ext cx="5544616" cy="3914918"/>
          </a:xfrm>
          <a:prstGeom prst="rect">
            <a:avLst/>
          </a:prstGeom>
          <a:noFill/>
        </p:spPr>
        <p:txBody>
          <a:bodyPr wrap="square" rtlCol="0">
            <a:spAutoFit/>
          </a:bodyPr>
          <a:lstStyle/>
          <a:p>
            <a:pPr algn="just">
              <a:lnSpc>
                <a:spcPct val="90000"/>
              </a:lnSpc>
            </a:pPr>
            <a:r>
              <a:rPr lang="eu-ES" sz="1200" dirty="0">
                <a:latin typeface="FUTURA"/>
              </a:rPr>
              <a:t>Amurriotarra:</a:t>
            </a:r>
          </a:p>
          <a:p>
            <a:pPr algn="just">
              <a:lnSpc>
                <a:spcPct val="90000"/>
              </a:lnSpc>
            </a:pPr>
            <a:endParaRPr lang="eu-ES" sz="1200" dirty="0">
              <a:latin typeface="FUTURA"/>
            </a:endParaRPr>
          </a:p>
          <a:p>
            <a:pPr algn="just">
              <a:lnSpc>
                <a:spcPct val="90000"/>
              </a:lnSpc>
            </a:pPr>
            <a:r>
              <a:rPr lang="eu-ES" sz="1200" dirty="0">
                <a:latin typeface="FUTURA"/>
              </a:rPr>
              <a:t>Atsegin handiz aurkezten dizut 2023-2027 Agintaldi Plana; bertan, datozen urteotan bultzatuko ditugun lehentasunezko jarduerak jasotzen ditugu.</a:t>
            </a:r>
          </a:p>
          <a:p>
            <a:pPr algn="just">
              <a:lnSpc>
                <a:spcPct val="90000"/>
              </a:lnSpc>
            </a:pPr>
            <a:endParaRPr lang="eu-ES" sz="1200" dirty="0">
              <a:latin typeface="FUTURA"/>
            </a:endParaRPr>
          </a:p>
          <a:p>
            <a:pPr algn="just">
              <a:lnSpc>
                <a:spcPct val="90000"/>
              </a:lnSpc>
            </a:pPr>
            <a:r>
              <a:rPr lang="eu-ES" sz="1200" dirty="0">
                <a:latin typeface="FUTURA"/>
              </a:rPr>
              <a:t>Gure herria eraldatzen eta hobetzen jarraitu nahi dugu, Amurrio bizitzeko lekurik onena izan dadin.</a:t>
            </a:r>
          </a:p>
          <a:p>
            <a:pPr algn="just">
              <a:lnSpc>
                <a:spcPct val="90000"/>
              </a:lnSpc>
            </a:pPr>
            <a:endParaRPr lang="eu-ES" sz="1200" dirty="0">
              <a:latin typeface="FUTURA"/>
            </a:endParaRPr>
          </a:p>
          <a:p>
            <a:pPr algn="just">
              <a:lnSpc>
                <a:spcPct val="90000"/>
              </a:lnSpc>
            </a:pPr>
            <a:r>
              <a:rPr lang="eu-ES" sz="1200" dirty="0">
                <a:latin typeface="FUTURA"/>
              </a:rPr>
              <a:t>Herri konprometitua, sustraitutako balioak dituena, hala nola zaintza, elkartasuna, berdintasuna eta aniztasuna. Adin eta pertsona guztientzako herria. Aukerak dituen herria.</a:t>
            </a:r>
          </a:p>
          <a:p>
            <a:pPr algn="just">
              <a:lnSpc>
                <a:spcPct val="90000"/>
              </a:lnSpc>
            </a:pPr>
            <a:endParaRPr lang="eu-ES" sz="1200" dirty="0">
              <a:latin typeface="FUTURA"/>
            </a:endParaRPr>
          </a:p>
          <a:p>
            <a:pPr algn="just">
              <a:lnSpc>
                <a:spcPct val="90000"/>
              </a:lnSpc>
            </a:pPr>
            <a:r>
              <a:rPr lang="eu-ES" sz="1200" dirty="0">
                <a:latin typeface="FUTURA"/>
              </a:rPr>
              <a:t>Udala osatzen dugunok esfortzuz eta arduraz lan egiteko konpromisoa hartzen dugu, inor atzean ez uztea ziurtatuz. Eta hori egingo dugu entzute eta parte-hartze aktiboa sustatuz; izan ere, Amurrioko parte garen guztion lankidetzarekin bakarrik lortu ahal izango ditugu gure helburuak.</a:t>
            </a:r>
          </a:p>
          <a:p>
            <a:pPr algn="just">
              <a:lnSpc>
                <a:spcPct val="90000"/>
              </a:lnSpc>
            </a:pPr>
            <a:endParaRPr lang="eu-ES" sz="1200" dirty="0">
              <a:latin typeface="FUTURA"/>
            </a:endParaRPr>
          </a:p>
          <a:p>
            <a:pPr algn="just">
              <a:lnSpc>
                <a:spcPct val="90000"/>
              </a:lnSpc>
            </a:pPr>
            <a:endParaRPr lang="eu-ES" sz="1200" dirty="0">
              <a:latin typeface="FUTURA"/>
            </a:endParaRPr>
          </a:p>
          <a:p>
            <a:pPr algn="just">
              <a:lnSpc>
                <a:spcPct val="90000"/>
              </a:lnSpc>
            </a:pPr>
            <a:r>
              <a:rPr lang="eu-ES" sz="1200" dirty="0">
                <a:solidFill>
                  <a:srgbClr val="1CB05B"/>
                </a:solidFill>
                <a:latin typeface="FUTURA"/>
              </a:rPr>
              <a:t>Txerra Molinuevo Laña</a:t>
            </a:r>
          </a:p>
          <a:p>
            <a:pPr algn="just">
              <a:lnSpc>
                <a:spcPct val="90000"/>
              </a:lnSpc>
            </a:pPr>
            <a:r>
              <a:rPr lang="eu-ES" sz="1200" dirty="0">
                <a:solidFill>
                  <a:srgbClr val="1CB05B"/>
                </a:solidFill>
                <a:latin typeface="FUTURA"/>
              </a:rPr>
              <a:t>Amurrioko Alkatea</a:t>
            </a:r>
          </a:p>
          <a:p>
            <a:pPr algn="just">
              <a:lnSpc>
                <a:spcPct val="90000"/>
              </a:lnSpc>
            </a:pPr>
            <a:endParaRPr lang="eu-ES" sz="1200" dirty="0">
              <a:latin typeface="FUTURA"/>
            </a:endParaRPr>
          </a:p>
        </p:txBody>
      </p:sp>
      <p:pic>
        <p:nvPicPr>
          <p:cNvPr id="7" name="Imagen 6" descr="Hombre parado junto a un árbol&#10;&#10;Descripción generada automáticamente">
            <a:extLst>
              <a:ext uri="{FF2B5EF4-FFF2-40B4-BE49-F238E27FC236}">
                <a16:creationId xmlns:a16="http://schemas.microsoft.com/office/drawing/2014/main" id="{869F1505-3408-0EA2-AEEE-600E2EAD41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93160" y="1005989"/>
            <a:ext cx="2880320" cy="4203841"/>
          </a:xfrm>
          <a:prstGeom prst="rect">
            <a:avLst/>
          </a:prstGeom>
        </p:spPr>
      </p:pic>
    </p:spTree>
    <p:extLst>
      <p:ext uri="{BB962C8B-B14F-4D97-AF65-F5344CB8AC3E}">
        <p14:creationId xmlns:p14="http://schemas.microsoft.com/office/powerpoint/2010/main" val="372173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1563505"/>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5.1.- Kulturaren Plan Estrategikoa garatzea</a:t>
            </a:r>
          </a:p>
          <a:p>
            <a:pPr algn="just">
              <a:lnSpc>
                <a:spcPct val="90000"/>
              </a:lnSpc>
              <a:spcAft>
                <a:spcPts val="600"/>
              </a:spcAft>
            </a:pPr>
            <a:r>
              <a:rPr lang="eu-ES" sz="1200" dirty="0">
                <a:latin typeface="FUTURA"/>
              </a:rPr>
              <a:t>5.2.- Merkatu Zaharreko eraikina birgaitzea, etorkizunean liburutegi publiko gisa erabili ahal izateko</a:t>
            </a:r>
          </a:p>
          <a:p>
            <a:pPr algn="just">
              <a:lnSpc>
                <a:spcPct val="90000"/>
              </a:lnSpc>
              <a:spcAft>
                <a:spcPts val="600"/>
              </a:spcAft>
            </a:pPr>
            <a:r>
              <a:rPr lang="eu-ES" sz="1200" dirty="0">
                <a:latin typeface="FUTURA"/>
              </a:rPr>
              <a:t>5.3.- Bañuetako kiroldegia berritzea</a:t>
            </a:r>
          </a:p>
          <a:p>
            <a:pPr algn="just">
              <a:lnSpc>
                <a:spcPct val="90000"/>
              </a:lnSpc>
              <a:spcAft>
                <a:spcPts val="600"/>
              </a:spcAft>
            </a:pPr>
            <a:r>
              <a:rPr lang="eu-ES" sz="1200" dirty="0">
                <a:latin typeface="FUTURA"/>
              </a:rPr>
              <a:t>5.4.- Udal pilotalekua berritzea</a:t>
            </a:r>
          </a:p>
          <a:p>
            <a:pPr algn="just">
              <a:lnSpc>
                <a:spcPct val="90000"/>
              </a:lnSpc>
              <a:spcAft>
                <a:spcPts val="600"/>
              </a:spcAft>
            </a:pPr>
            <a:r>
              <a:rPr lang="eu-ES" sz="1200" dirty="0">
                <a:latin typeface="FUTURA"/>
              </a:rPr>
              <a:t>5.5.- Euskara Plana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5</a:t>
            </a:r>
            <a:r>
              <a:rPr lang="es-ES" sz="1600" b="0" dirty="0">
                <a:solidFill>
                  <a:schemeClr val="bg1"/>
                </a:solidFill>
                <a:latin typeface="FUTURA"/>
                <a:sym typeface="Nunito Sans"/>
              </a:rPr>
              <a:t>. ardatza-</a:t>
            </a:r>
            <a:r>
              <a:rPr lang="es-ES" dirty="0">
                <a:solidFill>
                  <a:schemeClr val="bg1"/>
                </a:solidFill>
                <a:sym typeface="Nunito Sans"/>
              </a:rPr>
              <a:t> Amurrio KULTURA, KIROL ETA EUSKARAREKIN</a:t>
            </a:r>
          </a:p>
        </p:txBody>
      </p:sp>
      <p:pic>
        <p:nvPicPr>
          <p:cNvPr id="4" name="Picture 4">
            <a:extLst>
              <a:ext uri="{FF2B5EF4-FFF2-40B4-BE49-F238E27FC236}">
                <a16:creationId xmlns:a16="http://schemas.microsoft.com/office/drawing/2014/main" id="{8042CF83-BE4D-275D-ABB0-7C6033FF0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4671549"/>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7+1 making the path - UNESCO Chair on World Language Heritage - UPV/EHU">
            <a:extLst>
              <a:ext uri="{FF2B5EF4-FFF2-40B4-BE49-F238E27FC236}">
                <a16:creationId xmlns:a16="http://schemas.microsoft.com/office/drawing/2014/main" id="{5C6215EC-EB67-8DD5-E0D1-55011C15DCD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40" y="4675606"/>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0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nn-NO" dirty="0">
                <a:solidFill>
                  <a:schemeClr val="bg1"/>
                </a:solidFill>
                <a:sym typeface="Nunito Sans"/>
              </a:rPr>
              <a:t>5. ardatza- Amurrio KULTURA, KIROL ETA EUSKARAREKIN</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736676780"/>
              </p:ext>
            </p:extLst>
          </p:nvPr>
        </p:nvGraphicFramePr>
        <p:xfrm>
          <a:off x="488504" y="1549797"/>
          <a:ext cx="5760640" cy="405302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5.1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Kulturaren Plan Estrategikoa garatzea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2022-2032ko Kulturaren Plan Estrategikoa garatzea honako erronka hauetan aurrera egiteko: herritar sortzaile, ikusle eta parte-hartzaileen alde egitea; tokiko sortzaileak babestea; kultura-proiektu publikoak sendotzea; kultura- eta sormen- sektorearen garapen profesionalerako testuinguru mesedegarria sortzen laguntzea; eta kulturaren balioa nabarmentzea beste eremu batzuetan eragiteko tresna gisa, hala nola gizartean, osasunean, ingurumenean, ekonomian…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5.2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Merkatu Zaharreko eraikina birgaitzea, etorkizunean liburutegi publiko gisa erabili ahal izateko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Abandonatutako eraikin hau birgaitzea, etorkizunean udal liburutegi gisa erabiltzeko.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5.3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Bañuetako kiroldegia berritzea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Kiroldegia modu integralean berritzea, estalkia eta kirol anitzeko pista hobetuz.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Proiektuaren barruan honakoak sartzen dira: espazioak birbanatzea auzokoen beharrei erantzuteko; eraikinaren energia eraginkortasuna hobetzea; muskulazio gela bat sortzea eta fitness makineria berritzea. Gainera, ikasketa gela bat sortuko da, Amurrioko gazteen behar horri erantzuteko.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4661068"/>
                  </a:ext>
                </a:extLst>
              </a:tr>
            </a:tbl>
          </a:graphicData>
        </a:graphic>
      </p:graphicFrame>
      <p:pic>
        <p:nvPicPr>
          <p:cNvPr id="7" name="Imagen 6">
            <a:extLst>
              <a:ext uri="{FF2B5EF4-FFF2-40B4-BE49-F238E27FC236}">
                <a16:creationId xmlns:a16="http://schemas.microsoft.com/office/drawing/2014/main" id="{D6B78FF2-4927-1722-8B5D-EF87C60CF4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1611938"/>
            <a:ext cx="3060000" cy="2039809"/>
          </a:xfrm>
          <a:prstGeom prst="rect">
            <a:avLst/>
          </a:prstGeom>
        </p:spPr>
      </p:pic>
      <p:pic>
        <p:nvPicPr>
          <p:cNvPr id="3076" name="Picture 4" descr="Polideportivo Bañueta">
            <a:extLst>
              <a:ext uri="{FF2B5EF4-FFF2-40B4-BE49-F238E27FC236}">
                <a16:creationId xmlns:a16="http://schemas.microsoft.com/office/drawing/2014/main" id="{CAB3AC50-3040-8064-6694-7ECA6307D4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29504" y="3794885"/>
            <a:ext cx="3060000" cy="204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3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2969986447"/>
              </p:ext>
            </p:extLst>
          </p:nvPr>
        </p:nvGraphicFramePr>
        <p:xfrm>
          <a:off x="488504" y="836712"/>
          <a:ext cx="5760640" cy="240026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5.4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Udal pilotalekua berritzea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Proiektu honen bidez, estalkia, frontisa eta aldagelak berrituko dira, eta harmailetan dagoen plaza kopurua handituko da.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5.5</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Euskara Plana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Plan honen garapenak euskararen erabileran aurrera egitea ahalbidetuko du, bai Amurrioko bizitza sozial eta ekonomikoan, bai udal zerbitzuetan, euskaraz artatzen duen, zerbitzua ematen duen eta lan egiten duen Udalean sakonduz.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Kultura, kirola eta aisialdia bezalako arloetan euskararen erabilera soziala sustatzeko espazioak sortzen jarraituko dugu, adin talde bakoitzaren hizkuntza errealitatea kontuan hartuta.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419262"/>
                  </a:ext>
                </a:extLst>
              </a:tr>
            </a:tbl>
          </a:graphicData>
        </a:graphic>
      </p:graphicFrame>
      <p:pic>
        <p:nvPicPr>
          <p:cNvPr id="2" name="Imagen 1">
            <a:extLst>
              <a:ext uri="{FF2B5EF4-FFF2-40B4-BE49-F238E27FC236}">
                <a16:creationId xmlns:a16="http://schemas.microsoft.com/office/drawing/2014/main" id="{B97BACC6-8AC8-BAFC-447B-9DD3FCFB71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908720"/>
            <a:ext cx="3060000" cy="2034575"/>
          </a:xfrm>
          <a:prstGeom prst="rect">
            <a:avLst/>
          </a:prstGeom>
        </p:spPr>
      </p:pic>
    </p:spTree>
    <p:extLst>
      <p:ext uri="{BB962C8B-B14F-4D97-AF65-F5344CB8AC3E}">
        <p14:creationId xmlns:p14="http://schemas.microsoft.com/office/powerpoint/2010/main" val="91700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1077218"/>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6.1.- Etxez Etxeko Laguntzarako Enplegu Plana finkatzea</a:t>
            </a:r>
          </a:p>
          <a:p>
            <a:pPr algn="just">
              <a:lnSpc>
                <a:spcPct val="90000"/>
              </a:lnSpc>
              <a:spcAft>
                <a:spcPts val="600"/>
              </a:spcAft>
            </a:pPr>
            <a:r>
              <a:rPr lang="eu-ES" sz="1200" dirty="0">
                <a:latin typeface="FUTURA"/>
              </a:rPr>
              <a:t>6.2.- Merkataritzari, ostalaritzari eta zerbitzuei laguntzea </a:t>
            </a:r>
          </a:p>
          <a:p>
            <a:pPr algn="just">
              <a:lnSpc>
                <a:spcPct val="90000"/>
              </a:lnSpc>
              <a:spcAft>
                <a:spcPts val="600"/>
              </a:spcAft>
            </a:pPr>
            <a:r>
              <a:rPr lang="eu-ES" sz="1200" dirty="0">
                <a:latin typeface="FUTURA"/>
              </a:rPr>
              <a:t>6.3.- Aiala Industrial Lab abian jartzea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6</a:t>
            </a:r>
            <a:r>
              <a:rPr lang="es-ES" sz="1600" b="0" dirty="0">
                <a:solidFill>
                  <a:schemeClr val="bg1"/>
                </a:solidFill>
                <a:latin typeface="FUTURA"/>
                <a:sym typeface="Nunito Sans"/>
              </a:rPr>
              <a:t>. ardatza-</a:t>
            </a:r>
            <a:r>
              <a:rPr lang="es-ES" dirty="0">
                <a:solidFill>
                  <a:schemeClr val="bg1"/>
                </a:solidFill>
                <a:sym typeface="Nunito Sans"/>
              </a:rPr>
              <a:t> ENPLEGUA ETA JARDUERA EKONOMIKOAREKIN</a:t>
            </a:r>
          </a:p>
        </p:txBody>
      </p:sp>
      <p:pic>
        <p:nvPicPr>
          <p:cNvPr id="6" name="Picture 10">
            <a:extLst>
              <a:ext uri="{FF2B5EF4-FFF2-40B4-BE49-F238E27FC236}">
                <a16:creationId xmlns:a16="http://schemas.microsoft.com/office/drawing/2014/main" id="{20D44A87-F8ED-3ADE-234D-7426532B9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66" y="4725144"/>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DB5CF70-6AD1-843F-672D-DC4207831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4725144"/>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58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6</a:t>
            </a:r>
            <a:r>
              <a:rPr lang="es-ES" sz="1400" b="0" dirty="0">
                <a:solidFill>
                  <a:schemeClr val="bg1"/>
                </a:solidFill>
                <a:latin typeface="FUTURA"/>
                <a:sym typeface="Nunito Sans"/>
              </a:rPr>
              <a:t>. ardatza-</a:t>
            </a:r>
            <a:r>
              <a:rPr lang="es-ES" dirty="0">
                <a:solidFill>
                  <a:schemeClr val="bg1"/>
                </a:solidFill>
                <a:sym typeface="Nunito Sans"/>
              </a:rPr>
              <a:t> ENPLEGUA ETA JARDUERA EKONOMIKOAREKIN</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1411125604"/>
              </p:ext>
            </p:extLst>
          </p:nvPr>
        </p:nvGraphicFramePr>
        <p:xfrm>
          <a:off x="488504" y="1549797"/>
          <a:ext cx="5760640" cy="420390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6.1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Etxez Etxeko Laguntzarako Enplegu Plana finkatzea</a:t>
                      </a: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Prestakuntza eta Enplegu programa hau sendotzea. Programaren helburua da parte-hartzaileak pertsonak zaintzen trebatzea eta prestakuntza aldia amaitutakoan lan kontratu bat eskaintzea. Lanpostuko prestakuntzaren eta praktiken ondoren, pertsona horiek profesionaltasun ziurtagiri bat lortzen dute, zerbitzuak etxe partikularretan eta egoitzetan emateko gaitzen dituena.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Lan kontratuak irauten duen bitartean, parte-hartzaileek Etxez Etxeko Laguntza Zerbitzua indartuko dute, Udaleko Gizarte Gaietako Sailak koordinatuta eta gainbegiratuta.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6.2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Merkataritzari, ostalaritzari eta zerbitzuei laguntzea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Izan Amurrio eta Goineran bezalako ekimenak babestea, Amurrioko enpresa txikien eta negozioen lehiakortasuna hobetzeko, prestakuntzan, digitalizazioan, iraunkortasunean eta belaunaldi erreleboan, besteak beste, lan eginez.</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6.3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Aiala Industrial Lab abian jartzea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Eskualde laborategi bat abian jartzea Aiaraldeko industria sektoreari laguntzeko.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Laborategiak berrikuntza eta ekintzailetza sustatuko ditu sektorean, eskualdeko industria tradizioa babesteko helburuarekin.</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4661068"/>
                  </a:ext>
                </a:extLst>
              </a:tr>
            </a:tbl>
          </a:graphicData>
        </a:graphic>
      </p:graphicFrame>
      <p:pic>
        <p:nvPicPr>
          <p:cNvPr id="5" name="Imagen 4">
            <a:extLst>
              <a:ext uri="{FF2B5EF4-FFF2-40B4-BE49-F238E27FC236}">
                <a16:creationId xmlns:a16="http://schemas.microsoft.com/office/drawing/2014/main" id="{1BF41773-6D80-58C6-1788-58DA028E43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1563691"/>
            <a:ext cx="3060000" cy="2038793"/>
          </a:xfrm>
          <a:prstGeom prst="rect">
            <a:avLst/>
          </a:prstGeom>
        </p:spPr>
      </p:pic>
      <p:pic>
        <p:nvPicPr>
          <p:cNvPr id="6" name="Imagen 5">
            <a:extLst>
              <a:ext uri="{FF2B5EF4-FFF2-40B4-BE49-F238E27FC236}">
                <a16:creationId xmlns:a16="http://schemas.microsoft.com/office/drawing/2014/main" id="{95EF970C-005A-6AAD-A9A9-1E4FF78F65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9504" y="3789040"/>
            <a:ext cx="3058190" cy="2038793"/>
          </a:xfrm>
          <a:prstGeom prst="rect">
            <a:avLst/>
          </a:prstGeom>
        </p:spPr>
      </p:pic>
    </p:spTree>
    <p:extLst>
      <p:ext uri="{BB962C8B-B14F-4D97-AF65-F5344CB8AC3E}">
        <p14:creationId xmlns:p14="http://schemas.microsoft.com/office/powerpoint/2010/main" val="413661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1320361"/>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7.1.- Herritarren partaidetza sustatzen jarraitzea parte hartzeko prozesu eta espazio berrien bitartez</a:t>
            </a:r>
          </a:p>
          <a:p>
            <a:pPr algn="just">
              <a:lnSpc>
                <a:spcPct val="90000"/>
              </a:lnSpc>
              <a:spcAft>
                <a:spcPts val="600"/>
              </a:spcAft>
            </a:pPr>
            <a:r>
              <a:rPr lang="eu-ES" sz="1200" dirty="0">
                <a:latin typeface="FUTURA"/>
              </a:rPr>
              <a:t>7.2.- Amurrioko elkarteen izapide administratiboak erraztea</a:t>
            </a:r>
          </a:p>
          <a:p>
            <a:pPr algn="just">
              <a:lnSpc>
                <a:spcPct val="90000"/>
              </a:lnSpc>
              <a:spcAft>
                <a:spcPts val="600"/>
              </a:spcAft>
            </a:pPr>
            <a:r>
              <a:rPr lang="eu-ES" sz="1200" dirty="0">
                <a:latin typeface="FUTURA"/>
              </a:rPr>
              <a:t>7.3.- e-Administrazioan sakontzea</a:t>
            </a:r>
          </a:p>
          <a:p>
            <a:pPr algn="just">
              <a:lnSpc>
                <a:spcPct val="90000"/>
              </a:lnSpc>
              <a:spcAft>
                <a:spcPts val="600"/>
              </a:spcAft>
            </a:pPr>
            <a:r>
              <a:rPr lang="eu-ES" sz="1200" dirty="0">
                <a:latin typeface="FUTURA"/>
              </a:rPr>
              <a:t>7.4.- Amurrioko Administrazio Batzarrei identifikazio seinaletika komun bat aplikatzea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7</a:t>
            </a:r>
            <a:r>
              <a:rPr lang="es-ES" sz="1600" b="0" dirty="0">
                <a:solidFill>
                  <a:schemeClr val="bg1"/>
                </a:solidFill>
                <a:latin typeface="FUTURA"/>
                <a:sym typeface="Nunito Sans"/>
              </a:rPr>
              <a:t>. ardatza-</a:t>
            </a:r>
            <a:r>
              <a:rPr lang="es-ES" dirty="0">
                <a:solidFill>
                  <a:schemeClr val="bg1"/>
                </a:solidFill>
                <a:sym typeface="Nunito Sans"/>
              </a:rPr>
              <a:t> </a:t>
            </a:r>
            <a:r>
              <a:rPr lang="sv-SE" dirty="0">
                <a:solidFill>
                  <a:schemeClr val="bg1"/>
                </a:solidFill>
                <a:sym typeface="Nunito Sans"/>
              </a:rPr>
              <a:t>Udal IREKIA, MODERNOA ETA HURBILA</a:t>
            </a:r>
          </a:p>
        </p:txBody>
      </p:sp>
      <p:pic>
        <p:nvPicPr>
          <p:cNvPr id="4" name="Picture 6">
            <a:extLst>
              <a:ext uri="{FF2B5EF4-FFF2-40B4-BE49-F238E27FC236}">
                <a16:creationId xmlns:a16="http://schemas.microsoft.com/office/drawing/2014/main" id="{83A2D40A-7F93-3DAD-8190-11905840C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465313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E3E6DB3-1CE7-2450-DBC7-F415D2E86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4653136"/>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3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bg1"/>
                </a:solidFill>
                <a:sym typeface="Nunito Sans"/>
              </a:rPr>
              <a:t>7</a:t>
            </a:r>
            <a:r>
              <a:rPr lang="es-ES" sz="1400" b="0" dirty="0">
                <a:solidFill>
                  <a:schemeClr val="bg1"/>
                </a:solidFill>
                <a:latin typeface="FUTURA"/>
                <a:sym typeface="Nunito Sans"/>
              </a:rPr>
              <a:t>. ardatza-</a:t>
            </a:r>
            <a:r>
              <a:rPr lang="es-ES" dirty="0">
                <a:solidFill>
                  <a:schemeClr val="bg1"/>
                </a:solidFill>
                <a:sym typeface="Nunito Sans"/>
              </a:rPr>
              <a:t> </a:t>
            </a:r>
            <a:r>
              <a:rPr lang="sv-SE" dirty="0">
                <a:solidFill>
                  <a:schemeClr val="bg1"/>
                </a:solidFill>
                <a:sym typeface="Nunito Sans"/>
              </a:rPr>
              <a:t>Udal IREKIA, MODERNOA ETA HURBILA</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1171432187"/>
              </p:ext>
            </p:extLst>
          </p:nvPr>
        </p:nvGraphicFramePr>
        <p:xfrm>
          <a:off x="488504" y="1549797"/>
          <a:ext cx="5760640" cy="330552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7.1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Herritarren partaidetza sustatzen jarraitzea parte hartzeko prozesu eta espazio berrien bitartez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Amurriok parte hartzeko espazioen egitura aberatsa du hainbat esparrutan: adinekoak, haurrak, emakumeak, auzoetako prozesuak eta aurrekontuen prestaketak.</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4 urte hauetan herritarren partaidetza sustatzen jarraituko da gazteen parte-hartzean, kirolean, kulturartekotasunean eta ingurumenean, besteak beste</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7.2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Amurrioko elkarteen izapide administratiboak erraztea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Udalak dirulaguntza publiko nabarmenak eskaintzen ditu, gure elkarteei eusteko eta haien jarduerarako beharrezkoak direnak, baina elkarte horietako askorentzat dirulaguntzen eskakizun administratiboek kudeaketa arazo handia dakarte.</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Izapide horiek berrikusiko dira ahal den neurrian sinplifikatzeko eta beste bide batzuk aztertuko dira, hala nola elkarte txikienek Amurrioko gestorien laguntza izatea.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bl>
          </a:graphicData>
        </a:graphic>
      </p:graphicFrame>
      <p:pic>
        <p:nvPicPr>
          <p:cNvPr id="5" name="Imagen 4">
            <a:extLst>
              <a:ext uri="{FF2B5EF4-FFF2-40B4-BE49-F238E27FC236}">
                <a16:creationId xmlns:a16="http://schemas.microsoft.com/office/drawing/2014/main" id="{9FC311E1-4514-CD7D-F2CE-331ECAE332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9504" y="1484660"/>
            <a:ext cx="3060000" cy="3672409"/>
          </a:xfrm>
          <a:prstGeom prst="rect">
            <a:avLst/>
          </a:prstGeom>
        </p:spPr>
      </p:pic>
    </p:spTree>
    <p:extLst>
      <p:ext uri="{BB962C8B-B14F-4D97-AF65-F5344CB8AC3E}">
        <p14:creationId xmlns:p14="http://schemas.microsoft.com/office/powerpoint/2010/main" val="409280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2921225100"/>
              </p:ext>
            </p:extLst>
          </p:nvPr>
        </p:nvGraphicFramePr>
        <p:xfrm>
          <a:off x="488504" y="836712"/>
          <a:ext cx="5760640" cy="3607272"/>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7.3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e-Administrazioan sakontzea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Jarduketa honen helburua da 24/365 motako udala bultzatzen jarraitzea, hau da, zerbitzu eta izapide digital errazagoak eta intuitiboagoak eskainiko dituen udala, eta zerbitzu horiek gehiago erabiltzea, herritarrak erosoago egon daitezen.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Eskuliburuak eta bideo tutorialak egingo dira, eta sentsibilizazio kanpaina zabal bat garatuko da herritar, elkarte eta enpresentzat, zerbitzu eta izapide digitalen erabilera erraztuko duten prestakuntza ekintzak gauzatzeko. Arreta berezia jarriko da tresna horiek gutxien ezagutzen dituzten pertsonengan, "arrakala digitala" saihesteko. Era berean, Segurtasun Eskema Nazionalera egokituko da, balizko zibererasoen aurreko babesa hobetzeko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7.4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Amurrioko Administrazio Batzarrei identifikazio seinaletika komun bat aplikatzea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Amurriok 9 administrazio-batzar ditu, eta horiek honako zerbitzu hauek kudeatzen dituzte: mendiak, ura, hilerria, abeltzaintza, bide eta errepide propioak, eta jaiak eta kultura.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Batzar horiek identifikatzeko seinaletika komuna sortu eta aplikatuko da.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419262"/>
                  </a:ext>
                </a:extLst>
              </a:tr>
            </a:tbl>
          </a:graphicData>
        </a:graphic>
      </p:graphicFrame>
      <p:pic>
        <p:nvPicPr>
          <p:cNvPr id="4" name="Imagen 3">
            <a:extLst>
              <a:ext uri="{FF2B5EF4-FFF2-40B4-BE49-F238E27FC236}">
                <a16:creationId xmlns:a16="http://schemas.microsoft.com/office/drawing/2014/main" id="{CED9CE4B-130E-1F0A-0054-143B90DEF2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908720"/>
            <a:ext cx="3060000" cy="2040000"/>
          </a:xfrm>
          <a:prstGeom prst="rect">
            <a:avLst/>
          </a:prstGeom>
        </p:spPr>
      </p:pic>
      <p:pic>
        <p:nvPicPr>
          <p:cNvPr id="5" name="Imagen 4">
            <a:extLst>
              <a:ext uri="{FF2B5EF4-FFF2-40B4-BE49-F238E27FC236}">
                <a16:creationId xmlns:a16="http://schemas.microsoft.com/office/drawing/2014/main" id="{BA81A800-2284-3F4B-A9E3-FA7FB5DFE1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29504" y="3140968"/>
            <a:ext cx="3060000" cy="2000348"/>
          </a:xfrm>
          <a:prstGeom prst="rect">
            <a:avLst/>
          </a:prstGeom>
        </p:spPr>
      </p:pic>
    </p:spTree>
    <p:extLst>
      <p:ext uri="{BB962C8B-B14F-4D97-AF65-F5344CB8AC3E}">
        <p14:creationId xmlns:p14="http://schemas.microsoft.com/office/powerpoint/2010/main" val="223717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34464D-1D21-E090-C6C2-5E3BBEC14AC2}"/>
              </a:ext>
            </a:extLst>
          </p:cNvPr>
          <p:cNvSpPr txBox="1"/>
          <p:nvPr/>
        </p:nvSpPr>
        <p:spPr>
          <a:xfrm>
            <a:off x="560512" y="836712"/>
            <a:ext cx="8784976" cy="338554"/>
          </a:xfrm>
          <a:prstGeom prst="rect">
            <a:avLst/>
          </a:prstGeom>
          <a:noFill/>
        </p:spPr>
        <p:txBody>
          <a:bodyPr wrap="square" rtlCol="0">
            <a:spAutoFit/>
          </a:bodyPr>
          <a:lstStyle/>
          <a:p>
            <a:r>
              <a:rPr lang="eu-ES" sz="1600" dirty="0">
                <a:solidFill>
                  <a:srgbClr val="1CB05B"/>
                </a:solidFill>
                <a:latin typeface="FUTURA"/>
              </a:rPr>
              <a:t>Planaren jarraipena, ebaluazioa eta kontu-ematea </a:t>
            </a:r>
          </a:p>
        </p:txBody>
      </p:sp>
      <p:sp>
        <p:nvSpPr>
          <p:cNvPr id="3" name="CuadroTexto 2">
            <a:extLst>
              <a:ext uri="{FF2B5EF4-FFF2-40B4-BE49-F238E27FC236}">
                <a16:creationId xmlns:a16="http://schemas.microsoft.com/office/drawing/2014/main" id="{9A7A454A-7C2B-3A6C-BB77-D6C8422BF98C}"/>
              </a:ext>
            </a:extLst>
          </p:cNvPr>
          <p:cNvSpPr txBox="1"/>
          <p:nvPr/>
        </p:nvSpPr>
        <p:spPr>
          <a:xfrm>
            <a:off x="560512" y="1340768"/>
            <a:ext cx="8784976" cy="2228302"/>
          </a:xfrm>
          <a:prstGeom prst="rect">
            <a:avLst/>
          </a:prstGeom>
          <a:noFill/>
        </p:spPr>
        <p:txBody>
          <a:bodyPr wrap="square" rtlCol="0">
            <a:spAutoFit/>
          </a:bodyPr>
          <a:lstStyle/>
          <a:p>
            <a:pPr algn="just">
              <a:lnSpc>
                <a:spcPct val="90000"/>
              </a:lnSpc>
              <a:spcAft>
                <a:spcPts val="600"/>
              </a:spcAft>
            </a:pPr>
            <a:r>
              <a:rPr lang="eu-ES" sz="1200" dirty="0">
                <a:latin typeface="FUTURA"/>
              </a:rPr>
              <a:t>Agintaldi Plan hau Amurrioko Udalean agintaldi honetan sakondu nahi dugun </a:t>
            </a:r>
            <a:r>
              <a:rPr lang="eu-ES" sz="1200" b="1" dirty="0">
                <a:solidFill>
                  <a:srgbClr val="1CB05B"/>
                </a:solidFill>
                <a:latin typeface="FUTURA"/>
              </a:rPr>
              <a:t>kontu-emateko</a:t>
            </a:r>
            <a:r>
              <a:rPr lang="eu-ES" sz="1200" dirty="0">
                <a:latin typeface="FUTURA"/>
              </a:rPr>
              <a:t> dinamika baten barruan dago. Bi helburu ditu: </a:t>
            </a:r>
          </a:p>
          <a:p>
            <a:pPr marL="108000" indent="-108000" algn="just">
              <a:lnSpc>
                <a:spcPct val="90000"/>
              </a:lnSpc>
              <a:spcAft>
                <a:spcPts val="600"/>
              </a:spcAft>
              <a:buFont typeface="Wingdings" panose="05000000000000000000" pitchFamily="2" charset="2"/>
              <a:buChar char="§"/>
            </a:pPr>
            <a:r>
              <a:rPr lang="eu-ES" sz="1200" dirty="0">
                <a:latin typeface="FUTURA"/>
              </a:rPr>
              <a:t>Alde batetik, gure kudeaketa hobetzeko pizgarri gisa, kontuak emateko betebeharrak dakarren ardura onartzen baitugu; </a:t>
            </a:r>
          </a:p>
          <a:p>
            <a:pPr marL="108000" indent="-108000" algn="just">
              <a:lnSpc>
                <a:spcPct val="90000"/>
              </a:lnSpc>
              <a:buFont typeface="Wingdings" panose="05000000000000000000" pitchFamily="2" charset="2"/>
              <a:buChar char="§"/>
            </a:pPr>
            <a:r>
              <a:rPr lang="eu-ES" sz="1200" dirty="0">
                <a:latin typeface="FUTURA"/>
              </a:rPr>
              <a:t>Bestetik, Amurrioko herritarrei </a:t>
            </a:r>
            <a:r>
              <a:rPr lang="eu-ES" sz="1200" b="1" dirty="0">
                <a:solidFill>
                  <a:srgbClr val="1CB05B"/>
                </a:solidFill>
                <a:latin typeface="FUTURA"/>
              </a:rPr>
              <a:t>hartutako konpromisoen aurrerapena neurtzeko sistema gardena </a:t>
            </a:r>
            <a:r>
              <a:rPr lang="eu-ES" sz="1200" dirty="0">
                <a:latin typeface="FUTURA"/>
              </a:rPr>
              <a:t>eskaintzeko aukera ematen du.</a:t>
            </a:r>
          </a:p>
          <a:p>
            <a:pPr algn="just">
              <a:lnSpc>
                <a:spcPct val="90000"/>
              </a:lnSpc>
            </a:pPr>
            <a:r>
              <a:rPr lang="eu-ES" sz="1200" dirty="0">
                <a:latin typeface="FUTURA"/>
              </a:rPr>
              <a:t> </a:t>
            </a:r>
          </a:p>
          <a:p>
            <a:pPr algn="just">
              <a:lnSpc>
                <a:spcPct val="90000"/>
              </a:lnSpc>
              <a:spcAft>
                <a:spcPts val="600"/>
              </a:spcAft>
            </a:pPr>
            <a:r>
              <a:rPr lang="eu-ES" sz="1200" dirty="0">
                <a:latin typeface="FUTURA"/>
              </a:rPr>
              <a:t>Kontu-emate horrek, besteak beste, honako tresna hauek izango ditu oinarri:</a:t>
            </a:r>
          </a:p>
          <a:p>
            <a:pPr marL="108000" indent="-108000" algn="just">
              <a:lnSpc>
                <a:spcPct val="90000"/>
              </a:lnSpc>
              <a:spcAft>
                <a:spcPts val="600"/>
              </a:spcAft>
              <a:buFont typeface="Wingdings" panose="05000000000000000000" pitchFamily="2" charset="2"/>
              <a:buChar char="§"/>
            </a:pPr>
            <a:r>
              <a:rPr lang="eu-ES" sz="1200" dirty="0">
                <a:latin typeface="FUTURA"/>
              </a:rPr>
              <a:t>Udal-webgunean aldian-aldian argitaratzea Plana osatzen duten jardueren aurrerapenari buruzko informazioa.</a:t>
            </a:r>
          </a:p>
          <a:p>
            <a:pPr marL="108000" indent="-108000" algn="just">
              <a:lnSpc>
                <a:spcPct val="90000"/>
              </a:lnSpc>
              <a:spcAft>
                <a:spcPts val="600"/>
              </a:spcAft>
              <a:buFont typeface="Wingdings" panose="05000000000000000000" pitchFamily="2" charset="2"/>
              <a:buChar char="§"/>
            </a:pPr>
            <a:r>
              <a:rPr lang="eu-ES" sz="1200" dirty="0">
                <a:latin typeface="FUTURA"/>
              </a:rPr>
              <a:t>Aurrez aurreko topaketak herritarrekin eta udalerriko eragile garrantzitsuekin, lehentasunezko jardueren egoera aurkezteko eta horiei buruz herritarrek egiten dituzten proposamenak eta balorazioak jasotzeko.</a:t>
            </a:r>
          </a:p>
        </p:txBody>
      </p:sp>
      <p:graphicFrame>
        <p:nvGraphicFramePr>
          <p:cNvPr id="4" name="Diagrama 3">
            <a:extLst>
              <a:ext uri="{FF2B5EF4-FFF2-40B4-BE49-F238E27FC236}">
                <a16:creationId xmlns:a16="http://schemas.microsoft.com/office/drawing/2014/main" id="{B8BA7C37-5EC1-53BF-6B28-4981DAD74E38}"/>
              </a:ext>
            </a:extLst>
          </p:cNvPr>
          <p:cNvGraphicFramePr/>
          <p:nvPr>
            <p:extLst>
              <p:ext uri="{D42A27DB-BD31-4B8C-83A1-F6EECF244321}">
                <p14:modId xmlns:p14="http://schemas.microsoft.com/office/powerpoint/2010/main" val="1950436281"/>
              </p:ext>
            </p:extLst>
          </p:nvPr>
        </p:nvGraphicFramePr>
        <p:xfrm>
          <a:off x="596516" y="3817759"/>
          <a:ext cx="871296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10">
            <a:extLst>
              <a:ext uri="{FF2B5EF4-FFF2-40B4-BE49-F238E27FC236}">
                <a16:creationId xmlns:a16="http://schemas.microsoft.com/office/drawing/2014/main" id="{1CFBECA6-9F09-BEEE-1D37-FB3E0397B2AC}"/>
              </a:ext>
            </a:extLst>
          </p:cNvPr>
          <p:cNvSpPr>
            <a:spLocks noChangeArrowheads="1"/>
          </p:cNvSpPr>
          <p:nvPr/>
        </p:nvSpPr>
        <p:spPr bwMode="auto">
          <a:xfrm>
            <a:off x="4680237" y="4897879"/>
            <a:ext cx="545525" cy="547345"/>
          </a:xfrm>
          <a:custGeom>
            <a:avLst/>
            <a:gdLst>
              <a:gd name="connsiteX0" fmla="*/ 441694 w 545525"/>
              <a:gd name="connsiteY0" fmla="*/ 409993 h 547345"/>
              <a:gd name="connsiteX1" fmla="*/ 418208 w 545525"/>
              <a:gd name="connsiteY1" fmla="*/ 419892 h 547345"/>
              <a:gd name="connsiteX2" fmla="*/ 418208 w 545525"/>
              <a:gd name="connsiteY2" fmla="*/ 466914 h 547345"/>
              <a:gd name="connsiteX3" fmla="*/ 442106 w 545525"/>
              <a:gd name="connsiteY3" fmla="*/ 490837 h 547345"/>
              <a:gd name="connsiteX4" fmla="*/ 475068 w 545525"/>
              <a:gd name="connsiteY4" fmla="*/ 523422 h 547345"/>
              <a:gd name="connsiteX5" fmla="*/ 521627 w 545525"/>
              <a:gd name="connsiteY5" fmla="*/ 523422 h 547345"/>
              <a:gd name="connsiteX6" fmla="*/ 531516 w 545525"/>
              <a:gd name="connsiteY6" fmla="*/ 500323 h 547345"/>
              <a:gd name="connsiteX7" fmla="*/ 521627 w 545525"/>
              <a:gd name="connsiteY7" fmla="*/ 476813 h 547345"/>
              <a:gd name="connsiteX8" fmla="*/ 471772 w 545525"/>
              <a:gd name="connsiteY8" fmla="*/ 426904 h 547345"/>
              <a:gd name="connsiteX9" fmla="*/ 469712 w 545525"/>
              <a:gd name="connsiteY9" fmla="*/ 424429 h 547345"/>
              <a:gd name="connsiteX10" fmla="*/ 464768 w 545525"/>
              <a:gd name="connsiteY10" fmla="*/ 419892 h 547345"/>
              <a:gd name="connsiteX11" fmla="*/ 441694 w 545525"/>
              <a:gd name="connsiteY11" fmla="*/ 409993 h 547345"/>
              <a:gd name="connsiteX12" fmla="*/ 343502 w 545525"/>
              <a:gd name="connsiteY12" fmla="*/ 259449 h 547345"/>
              <a:gd name="connsiteX13" fmla="*/ 353385 w 545525"/>
              <a:gd name="connsiteY13" fmla="*/ 259449 h 547345"/>
              <a:gd name="connsiteX14" fmla="*/ 353385 w 545525"/>
              <a:gd name="connsiteY14" fmla="*/ 269249 h 547345"/>
              <a:gd name="connsiteX15" fmla="*/ 289148 w 545525"/>
              <a:gd name="connsiteY15" fmla="*/ 332950 h 547345"/>
              <a:gd name="connsiteX16" fmla="*/ 272676 w 545525"/>
              <a:gd name="connsiteY16" fmla="*/ 339892 h 547345"/>
              <a:gd name="connsiteX17" fmla="*/ 257029 w 545525"/>
              <a:gd name="connsiteY17" fmla="*/ 334175 h 547345"/>
              <a:gd name="connsiteX18" fmla="*/ 247146 w 545525"/>
              <a:gd name="connsiteY18" fmla="*/ 325600 h 547345"/>
              <a:gd name="connsiteX19" fmla="*/ 246323 w 545525"/>
              <a:gd name="connsiteY19" fmla="*/ 315800 h 547345"/>
              <a:gd name="connsiteX20" fmla="*/ 256617 w 545525"/>
              <a:gd name="connsiteY20" fmla="*/ 314575 h 547345"/>
              <a:gd name="connsiteX21" fmla="*/ 266500 w 545525"/>
              <a:gd name="connsiteY21" fmla="*/ 323558 h 547345"/>
              <a:gd name="connsiteX22" fmla="*/ 279265 w 545525"/>
              <a:gd name="connsiteY22" fmla="*/ 322742 h 547345"/>
              <a:gd name="connsiteX23" fmla="*/ 299956 w 545525"/>
              <a:gd name="connsiteY23" fmla="*/ 207883 h 547345"/>
              <a:gd name="connsiteX24" fmla="*/ 233620 w 545525"/>
              <a:gd name="connsiteY24" fmla="*/ 235106 h 547345"/>
              <a:gd name="connsiteX25" fmla="*/ 233620 w 545525"/>
              <a:gd name="connsiteY25" fmla="*/ 367096 h 547345"/>
              <a:gd name="connsiteX26" fmla="*/ 299956 w 545525"/>
              <a:gd name="connsiteY26" fmla="*/ 394732 h 547345"/>
              <a:gd name="connsiteX27" fmla="*/ 365469 w 545525"/>
              <a:gd name="connsiteY27" fmla="*/ 367096 h 547345"/>
              <a:gd name="connsiteX28" fmla="*/ 392663 w 545525"/>
              <a:gd name="connsiteY28" fmla="*/ 301102 h 547345"/>
              <a:gd name="connsiteX29" fmla="*/ 365469 w 545525"/>
              <a:gd name="connsiteY29" fmla="*/ 235106 h 547345"/>
              <a:gd name="connsiteX30" fmla="*/ 299956 w 545525"/>
              <a:gd name="connsiteY30" fmla="*/ 207883 h 547345"/>
              <a:gd name="connsiteX31" fmla="*/ 14421 w 545525"/>
              <a:gd name="connsiteY31" fmla="*/ 145601 h 547345"/>
              <a:gd name="connsiteX32" fmla="*/ 14421 w 545525"/>
              <a:gd name="connsiteY32" fmla="*/ 146013 h 547345"/>
              <a:gd name="connsiteX33" fmla="*/ 14421 w 545525"/>
              <a:gd name="connsiteY33" fmla="*/ 279241 h 547345"/>
              <a:gd name="connsiteX34" fmla="*/ 35022 w 545525"/>
              <a:gd name="connsiteY34" fmla="*/ 300277 h 547345"/>
              <a:gd name="connsiteX35" fmla="*/ 56036 w 545525"/>
              <a:gd name="connsiteY35" fmla="*/ 279241 h 547345"/>
              <a:gd name="connsiteX36" fmla="*/ 56036 w 545525"/>
              <a:gd name="connsiteY36" fmla="*/ 145601 h 547345"/>
              <a:gd name="connsiteX37" fmla="*/ 201775 w 545525"/>
              <a:gd name="connsiteY37" fmla="*/ 131024 h 547345"/>
              <a:gd name="connsiteX38" fmla="*/ 296431 w 545525"/>
              <a:gd name="connsiteY38" fmla="*/ 131024 h 547345"/>
              <a:gd name="connsiteX39" fmla="*/ 303489 w 545525"/>
              <a:gd name="connsiteY39" fmla="*/ 138303 h 547345"/>
              <a:gd name="connsiteX40" fmla="*/ 296431 w 545525"/>
              <a:gd name="connsiteY40" fmla="*/ 145177 h 547345"/>
              <a:gd name="connsiteX41" fmla="*/ 201775 w 545525"/>
              <a:gd name="connsiteY41" fmla="*/ 145177 h 547345"/>
              <a:gd name="connsiteX42" fmla="*/ 194717 w 545525"/>
              <a:gd name="connsiteY42" fmla="*/ 138303 h 547345"/>
              <a:gd name="connsiteX43" fmla="*/ 201775 w 545525"/>
              <a:gd name="connsiteY43" fmla="*/ 131024 h 547345"/>
              <a:gd name="connsiteX44" fmla="*/ 201745 w 545525"/>
              <a:gd name="connsiteY44" fmla="*/ 92808 h 547345"/>
              <a:gd name="connsiteX45" fmla="*/ 408876 w 545525"/>
              <a:gd name="connsiteY45" fmla="*/ 92808 h 547345"/>
              <a:gd name="connsiteX46" fmla="*/ 416318 w 545525"/>
              <a:gd name="connsiteY46" fmla="*/ 100295 h 547345"/>
              <a:gd name="connsiteX47" fmla="*/ 408876 w 545525"/>
              <a:gd name="connsiteY47" fmla="*/ 106950 h 547345"/>
              <a:gd name="connsiteX48" fmla="*/ 201745 w 545525"/>
              <a:gd name="connsiteY48" fmla="*/ 106950 h 547345"/>
              <a:gd name="connsiteX49" fmla="*/ 194717 w 545525"/>
              <a:gd name="connsiteY49" fmla="*/ 100295 h 547345"/>
              <a:gd name="connsiteX50" fmla="*/ 201745 w 545525"/>
              <a:gd name="connsiteY50" fmla="*/ 92808 h 547345"/>
              <a:gd name="connsiteX51" fmla="*/ 201745 w 545525"/>
              <a:gd name="connsiteY51" fmla="*/ 56412 h 547345"/>
              <a:gd name="connsiteX52" fmla="*/ 408876 w 545525"/>
              <a:gd name="connsiteY52" fmla="*/ 56412 h 547345"/>
              <a:gd name="connsiteX53" fmla="*/ 416318 w 545525"/>
              <a:gd name="connsiteY53" fmla="*/ 63483 h 547345"/>
              <a:gd name="connsiteX54" fmla="*/ 408876 w 545525"/>
              <a:gd name="connsiteY54" fmla="*/ 70554 h 547345"/>
              <a:gd name="connsiteX55" fmla="*/ 201745 w 545525"/>
              <a:gd name="connsiteY55" fmla="*/ 70554 h 547345"/>
              <a:gd name="connsiteX56" fmla="*/ 194717 w 545525"/>
              <a:gd name="connsiteY56" fmla="*/ 63483 h 547345"/>
              <a:gd name="connsiteX57" fmla="*/ 201745 w 545525"/>
              <a:gd name="connsiteY57" fmla="*/ 56412 h 547345"/>
              <a:gd name="connsiteX58" fmla="*/ 119900 w 545525"/>
              <a:gd name="connsiteY58" fmla="*/ 14436 h 547345"/>
              <a:gd name="connsiteX59" fmla="*/ 126905 w 545525"/>
              <a:gd name="connsiteY59" fmla="*/ 35472 h 547345"/>
              <a:gd name="connsiteX60" fmla="*/ 126905 w 545525"/>
              <a:gd name="connsiteY60" fmla="*/ 279241 h 547345"/>
              <a:gd name="connsiteX61" fmla="*/ 126905 w 545525"/>
              <a:gd name="connsiteY61" fmla="*/ 307701 h 547345"/>
              <a:gd name="connsiteX62" fmla="*/ 126905 w 545525"/>
              <a:gd name="connsiteY62" fmla="*/ 457839 h 547345"/>
              <a:gd name="connsiteX63" fmla="*/ 157807 w 545525"/>
              <a:gd name="connsiteY63" fmla="*/ 488362 h 547345"/>
              <a:gd name="connsiteX64" fmla="*/ 420269 w 545525"/>
              <a:gd name="connsiteY64" fmla="*/ 488362 h 547345"/>
              <a:gd name="connsiteX65" fmla="*/ 408320 w 545525"/>
              <a:gd name="connsiteY65" fmla="*/ 476813 h 547345"/>
              <a:gd name="connsiteX66" fmla="*/ 403375 w 545525"/>
              <a:gd name="connsiteY66" fmla="*/ 415355 h 547345"/>
              <a:gd name="connsiteX67" fmla="*/ 370413 w 545525"/>
              <a:gd name="connsiteY67" fmla="*/ 381945 h 547345"/>
              <a:gd name="connsiteX68" fmla="*/ 299956 w 545525"/>
              <a:gd name="connsiteY68" fmla="*/ 408756 h 547345"/>
              <a:gd name="connsiteX69" fmla="*/ 223731 w 545525"/>
              <a:gd name="connsiteY69" fmla="*/ 377408 h 547345"/>
              <a:gd name="connsiteX70" fmla="*/ 223731 w 545525"/>
              <a:gd name="connsiteY70" fmla="*/ 224795 h 547345"/>
              <a:gd name="connsiteX71" fmla="*/ 375770 w 545525"/>
              <a:gd name="connsiteY71" fmla="*/ 224795 h 547345"/>
              <a:gd name="connsiteX72" fmla="*/ 407496 w 545525"/>
              <a:gd name="connsiteY72" fmla="*/ 301102 h 547345"/>
              <a:gd name="connsiteX73" fmla="*/ 380714 w 545525"/>
              <a:gd name="connsiteY73" fmla="*/ 372046 h 547345"/>
              <a:gd name="connsiteX74" fmla="*/ 413676 w 545525"/>
              <a:gd name="connsiteY74" fmla="*/ 405043 h 547345"/>
              <a:gd name="connsiteX75" fmla="*/ 468476 w 545525"/>
              <a:gd name="connsiteY75" fmla="*/ 404631 h 547345"/>
              <a:gd name="connsiteX76" fmla="*/ 468476 w 545525"/>
              <a:gd name="connsiteY76" fmla="*/ 44134 h 547345"/>
              <a:gd name="connsiteX77" fmla="*/ 439222 w 545525"/>
              <a:gd name="connsiteY77" fmla="*/ 14436 h 547345"/>
              <a:gd name="connsiteX78" fmla="*/ 91470 w 545525"/>
              <a:gd name="connsiteY78" fmla="*/ 14436 h 547345"/>
              <a:gd name="connsiteX79" fmla="*/ 70457 w 545525"/>
              <a:gd name="connsiteY79" fmla="*/ 35472 h 547345"/>
              <a:gd name="connsiteX80" fmla="*/ 70457 w 545525"/>
              <a:gd name="connsiteY80" fmla="*/ 279241 h 547345"/>
              <a:gd name="connsiteX81" fmla="*/ 63452 w 545525"/>
              <a:gd name="connsiteY81" fmla="*/ 300277 h 547345"/>
              <a:gd name="connsiteX82" fmla="*/ 112484 w 545525"/>
              <a:gd name="connsiteY82" fmla="*/ 300277 h 547345"/>
              <a:gd name="connsiteX83" fmla="*/ 112484 w 545525"/>
              <a:gd name="connsiteY83" fmla="*/ 279241 h 547345"/>
              <a:gd name="connsiteX84" fmla="*/ 112484 w 545525"/>
              <a:gd name="connsiteY84" fmla="*/ 35472 h 547345"/>
              <a:gd name="connsiteX85" fmla="*/ 91470 w 545525"/>
              <a:gd name="connsiteY85" fmla="*/ 14436 h 547345"/>
              <a:gd name="connsiteX86" fmla="*/ 91058 w 545525"/>
              <a:gd name="connsiteY86" fmla="*/ 0 h 547345"/>
              <a:gd name="connsiteX87" fmla="*/ 91470 w 545525"/>
              <a:gd name="connsiteY87" fmla="*/ 0 h 547345"/>
              <a:gd name="connsiteX88" fmla="*/ 439222 w 545525"/>
              <a:gd name="connsiteY88" fmla="*/ 0 h 547345"/>
              <a:gd name="connsiteX89" fmla="*/ 482897 w 545525"/>
              <a:gd name="connsiteY89" fmla="*/ 44134 h 547345"/>
              <a:gd name="connsiteX90" fmla="*/ 482897 w 545525"/>
              <a:gd name="connsiteY90" fmla="*/ 417830 h 547345"/>
              <a:gd name="connsiteX91" fmla="*/ 531516 w 545525"/>
              <a:gd name="connsiteY91" fmla="*/ 466914 h 547345"/>
              <a:gd name="connsiteX92" fmla="*/ 545525 w 545525"/>
              <a:gd name="connsiteY92" fmla="*/ 500323 h 547345"/>
              <a:gd name="connsiteX93" fmla="*/ 531516 w 545525"/>
              <a:gd name="connsiteY93" fmla="*/ 533733 h 547345"/>
              <a:gd name="connsiteX94" fmla="*/ 498554 w 545525"/>
              <a:gd name="connsiteY94" fmla="*/ 547345 h 547345"/>
              <a:gd name="connsiteX95" fmla="*/ 464768 w 545525"/>
              <a:gd name="connsiteY95" fmla="*/ 533733 h 547345"/>
              <a:gd name="connsiteX96" fmla="*/ 433865 w 545525"/>
              <a:gd name="connsiteY96" fmla="*/ 502798 h 547345"/>
              <a:gd name="connsiteX97" fmla="*/ 157807 w 545525"/>
              <a:gd name="connsiteY97" fmla="*/ 502798 h 547345"/>
              <a:gd name="connsiteX98" fmla="*/ 112484 w 545525"/>
              <a:gd name="connsiteY98" fmla="*/ 457839 h 547345"/>
              <a:gd name="connsiteX99" fmla="*/ 112484 w 545525"/>
              <a:gd name="connsiteY99" fmla="*/ 314301 h 547345"/>
              <a:gd name="connsiteX100" fmla="*/ 35022 w 545525"/>
              <a:gd name="connsiteY100" fmla="*/ 314301 h 547345"/>
              <a:gd name="connsiteX101" fmla="*/ 0 w 545525"/>
              <a:gd name="connsiteY101" fmla="*/ 279241 h 547345"/>
              <a:gd name="connsiteX102" fmla="*/ 0 w 545525"/>
              <a:gd name="connsiteY102" fmla="*/ 146013 h 547345"/>
              <a:gd name="connsiteX103" fmla="*/ 14421 w 545525"/>
              <a:gd name="connsiteY103" fmla="*/ 131164 h 547345"/>
              <a:gd name="connsiteX104" fmla="*/ 56036 w 545525"/>
              <a:gd name="connsiteY104" fmla="*/ 131164 h 547345"/>
              <a:gd name="connsiteX105" fmla="*/ 56036 w 545525"/>
              <a:gd name="connsiteY105" fmla="*/ 35472 h 547345"/>
              <a:gd name="connsiteX106" fmla="*/ 91058 w 545525"/>
              <a:gd name="connsiteY106" fmla="*/ 0 h 54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5525" h="547345">
                <a:moveTo>
                  <a:pt x="441694" y="409993"/>
                </a:moveTo>
                <a:cubicBezTo>
                  <a:pt x="433041" y="409993"/>
                  <a:pt x="424801" y="413293"/>
                  <a:pt x="418208" y="419892"/>
                </a:cubicBezTo>
                <a:cubicBezTo>
                  <a:pt x="405436" y="432679"/>
                  <a:pt x="405436" y="453715"/>
                  <a:pt x="418208" y="466914"/>
                </a:cubicBezTo>
                <a:lnTo>
                  <a:pt x="442106" y="490837"/>
                </a:lnTo>
                <a:lnTo>
                  <a:pt x="475068" y="523422"/>
                </a:lnTo>
                <a:cubicBezTo>
                  <a:pt x="487841" y="536208"/>
                  <a:pt x="508855" y="536621"/>
                  <a:pt x="521627" y="523422"/>
                </a:cubicBezTo>
                <a:cubicBezTo>
                  <a:pt x="527808" y="517235"/>
                  <a:pt x="531516" y="508985"/>
                  <a:pt x="531516" y="500323"/>
                </a:cubicBezTo>
                <a:cubicBezTo>
                  <a:pt x="531516" y="491249"/>
                  <a:pt x="527808" y="483000"/>
                  <a:pt x="521627" y="476813"/>
                </a:cubicBezTo>
                <a:lnTo>
                  <a:pt x="471772" y="426904"/>
                </a:lnTo>
                <a:cubicBezTo>
                  <a:pt x="470948" y="426492"/>
                  <a:pt x="470536" y="425667"/>
                  <a:pt x="469712" y="424429"/>
                </a:cubicBezTo>
                <a:lnTo>
                  <a:pt x="464768" y="419892"/>
                </a:lnTo>
                <a:cubicBezTo>
                  <a:pt x="458587" y="413293"/>
                  <a:pt x="449935" y="409993"/>
                  <a:pt x="441694" y="409993"/>
                </a:cubicBezTo>
                <a:close/>
                <a:moveTo>
                  <a:pt x="343502" y="259449"/>
                </a:moveTo>
                <a:cubicBezTo>
                  <a:pt x="345973" y="256590"/>
                  <a:pt x="350502" y="256590"/>
                  <a:pt x="353385" y="259449"/>
                </a:cubicBezTo>
                <a:cubicBezTo>
                  <a:pt x="356267" y="262307"/>
                  <a:pt x="356267" y="266799"/>
                  <a:pt x="353385" y="269249"/>
                </a:cubicBezTo>
                <a:lnTo>
                  <a:pt x="289148" y="332950"/>
                </a:lnTo>
                <a:cubicBezTo>
                  <a:pt x="284618" y="337442"/>
                  <a:pt x="278441" y="339892"/>
                  <a:pt x="272676" y="339892"/>
                </a:cubicBezTo>
                <a:cubicBezTo>
                  <a:pt x="266912" y="339892"/>
                  <a:pt x="261558" y="337850"/>
                  <a:pt x="257029" y="334175"/>
                </a:cubicBezTo>
                <a:lnTo>
                  <a:pt x="247146" y="325600"/>
                </a:lnTo>
                <a:cubicBezTo>
                  <a:pt x="243852" y="322742"/>
                  <a:pt x="243852" y="318250"/>
                  <a:pt x="246323" y="315800"/>
                </a:cubicBezTo>
                <a:cubicBezTo>
                  <a:pt x="248793" y="312533"/>
                  <a:pt x="253323" y="312533"/>
                  <a:pt x="256617" y="314575"/>
                </a:cubicBezTo>
                <a:lnTo>
                  <a:pt x="266500" y="323558"/>
                </a:lnTo>
                <a:cubicBezTo>
                  <a:pt x="270206" y="326417"/>
                  <a:pt x="275559" y="326417"/>
                  <a:pt x="279265" y="322742"/>
                </a:cubicBezTo>
                <a:close/>
                <a:moveTo>
                  <a:pt x="299956" y="207883"/>
                </a:moveTo>
                <a:cubicBezTo>
                  <a:pt x="275647" y="207883"/>
                  <a:pt x="251749" y="216958"/>
                  <a:pt x="233620" y="235106"/>
                </a:cubicBezTo>
                <a:cubicBezTo>
                  <a:pt x="197361" y="271816"/>
                  <a:pt x="197361" y="330387"/>
                  <a:pt x="233620" y="367096"/>
                </a:cubicBezTo>
                <a:cubicBezTo>
                  <a:pt x="251749" y="384833"/>
                  <a:pt x="274823" y="394732"/>
                  <a:pt x="299956" y="394732"/>
                </a:cubicBezTo>
                <a:cubicBezTo>
                  <a:pt x="324678" y="394732"/>
                  <a:pt x="348164" y="384833"/>
                  <a:pt x="365469" y="367096"/>
                </a:cubicBezTo>
                <a:cubicBezTo>
                  <a:pt x="383186" y="349773"/>
                  <a:pt x="392663" y="326262"/>
                  <a:pt x="392663" y="301102"/>
                </a:cubicBezTo>
                <a:cubicBezTo>
                  <a:pt x="392663" y="276354"/>
                  <a:pt x="383186" y="252842"/>
                  <a:pt x="365469" y="235106"/>
                </a:cubicBezTo>
                <a:cubicBezTo>
                  <a:pt x="347340" y="216958"/>
                  <a:pt x="323854" y="207883"/>
                  <a:pt x="299956" y="207883"/>
                </a:cubicBezTo>
                <a:close/>
                <a:moveTo>
                  <a:pt x="14421" y="145601"/>
                </a:moveTo>
                <a:cubicBezTo>
                  <a:pt x="14421" y="145601"/>
                  <a:pt x="14421" y="145601"/>
                  <a:pt x="14421" y="146013"/>
                </a:cubicBezTo>
                <a:lnTo>
                  <a:pt x="14421" y="279241"/>
                </a:lnTo>
                <a:cubicBezTo>
                  <a:pt x="14421" y="290790"/>
                  <a:pt x="23486" y="300277"/>
                  <a:pt x="35022" y="300277"/>
                </a:cubicBezTo>
                <a:cubicBezTo>
                  <a:pt x="46559" y="300277"/>
                  <a:pt x="56036" y="290790"/>
                  <a:pt x="56036" y="279241"/>
                </a:cubicBezTo>
                <a:lnTo>
                  <a:pt x="56036" y="145601"/>
                </a:lnTo>
                <a:close/>
                <a:moveTo>
                  <a:pt x="201775" y="131024"/>
                </a:moveTo>
                <a:lnTo>
                  <a:pt x="296431" y="131024"/>
                </a:lnTo>
                <a:cubicBezTo>
                  <a:pt x="300583" y="131024"/>
                  <a:pt x="303489" y="134259"/>
                  <a:pt x="303489" y="138303"/>
                </a:cubicBezTo>
                <a:cubicBezTo>
                  <a:pt x="303489" y="141942"/>
                  <a:pt x="300583" y="145177"/>
                  <a:pt x="296431" y="145177"/>
                </a:cubicBezTo>
                <a:lnTo>
                  <a:pt x="201775" y="145177"/>
                </a:lnTo>
                <a:cubicBezTo>
                  <a:pt x="198038" y="145177"/>
                  <a:pt x="194717" y="141942"/>
                  <a:pt x="194717" y="138303"/>
                </a:cubicBezTo>
                <a:cubicBezTo>
                  <a:pt x="194717" y="134259"/>
                  <a:pt x="198038" y="131024"/>
                  <a:pt x="201775" y="131024"/>
                </a:cubicBezTo>
                <a:close/>
                <a:moveTo>
                  <a:pt x="201745" y="92808"/>
                </a:moveTo>
                <a:lnTo>
                  <a:pt x="408876" y="92808"/>
                </a:lnTo>
                <a:cubicBezTo>
                  <a:pt x="413010" y="92808"/>
                  <a:pt x="416318" y="96135"/>
                  <a:pt x="416318" y="100295"/>
                </a:cubicBezTo>
                <a:cubicBezTo>
                  <a:pt x="416318" y="104038"/>
                  <a:pt x="413010" y="106950"/>
                  <a:pt x="408876" y="106950"/>
                </a:cubicBezTo>
                <a:lnTo>
                  <a:pt x="201745" y="106950"/>
                </a:lnTo>
                <a:cubicBezTo>
                  <a:pt x="198024" y="106950"/>
                  <a:pt x="194717" y="104038"/>
                  <a:pt x="194717" y="100295"/>
                </a:cubicBezTo>
                <a:cubicBezTo>
                  <a:pt x="194717" y="96135"/>
                  <a:pt x="198024" y="92808"/>
                  <a:pt x="201745" y="92808"/>
                </a:cubicBezTo>
                <a:close/>
                <a:moveTo>
                  <a:pt x="201745" y="56412"/>
                </a:moveTo>
                <a:lnTo>
                  <a:pt x="408876" y="56412"/>
                </a:lnTo>
                <a:cubicBezTo>
                  <a:pt x="413010" y="56412"/>
                  <a:pt x="416318" y="59739"/>
                  <a:pt x="416318" y="63483"/>
                </a:cubicBezTo>
                <a:cubicBezTo>
                  <a:pt x="416318" y="67642"/>
                  <a:pt x="413010" y="70554"/>
                  <a:pt x="408876" y="70554"/>
                </a:cubicBezTo>
                <a:lnTo>
                  <a:pt x="201745" y="70554"/>
                </a:lnTo>
                <a:cubicBezTo>
                  <a:pt x="198024" y="70554"/>
                  <a:pt x="194717" y="67642"/>
                  <a:pt x="194717" y="63483"/>
                </a:cubicBezTo>
                <a:cubicBezTo>
                  <a:pt x="194717" y="59739"/>
                  <a:pt x="198024" y="56412"/>
                  <a:pt x="201745" y="56412"/>
                </a:cubicBezTo>
                <a:close/>
                <a:moveTo>
                  <a:pt x="119900" y="14436"/>
                </a:moveTo>
                <a:cubicBezTo>
                  <a:pt x="124432" y="20623"/>
                  <a:pt x="126905" y="27635"/>
                  <a:pt x="126905" y="35472"/>
                </a:cubicBezTo>
                <a:lnTo>
                  <a:pt x="126905" y="279241"/>
                </a:lnTo>
                <a:lnTo>
                  <a:pt x="126905" y="307701"/>
                </a:lnTo>
                <a:lnTo>
                  <a:pt x="126905" y="457839"/>
                </a:lnTo>
                <a:cubicBezTo>
                  <a:pt x="126905" y="474750"/>
                  <a:pt x="140501" y="488362"/>
                  <a:pt x="157807" y="488362"/>
                </a:cubicBezTo>
                <a:lnTo>
                  <a:pt x="420269" y="488362"/>
                </a:lnTo>
                <a:lnTo>
                  <a:pt x="408320" y="476813"/>
                </a:lnTo>
                <a:cubicBezTo>
                  <a:pt x="391427" y="460314"/>
                  <a:pt x="390191" y="433916"/>
                  <a:pt x="403375" y="415355"/>
                </a:cubicBezTo>
                <a:lnTo>
                  <a:pt x="370413" y="381945"/>
                </a:lnTo>
                <a:cubicBezTo>
                  <a:pt x="350636" y="399269"/>
                  <a:pt x="326326" y="408756"/>
                  <a:pt x="299956" y="408756"/>
                </a:cubicBezTo>
                <a:cubicBezTo>
                  <a:pt x="271114" y="408756"/>
                  <a:pt x="243921" y="397619"/>
                  <a:pt x="223731" y="377408"/>
                </a:cubicBezTo>
                <a:cubicBezTo>
                  <a:pt x="181704" y="335336"/>
                  <a:pt x="181704" y="267279"/>
                  <a:pt x="223731" y="224795"/>
                </a:cubicBezTo>
                <a:cubicBezTo>
                  <a:pt x="265346" y="183135"/>
                  <a:pt x="333743" y="183135"/>
                  <a:pt x="375770" y="224795"/>
                </a:cubicBezTo>
                <a:cubicBezTo>
                  <a:pt x="395959" y="245418"/>
                  <a:pt x="407496" y="272229"/>
                  <a:pt x="407496" y="301102"/>
                </a:cubicBezTo>
                <a:cubicBezTo>
                  <a:pt x="407496" y="327500"/>
                  <a:pt x="397607" y="352248"/>
                  <a:pt x="380714" y="372046"/>
                </a:cubicBezTo>
                <a:lnTo>
                  <a:pt x="413676" y="405043"/>
                </a:lnTo>
                <a:cubicBezTo>
                  <a:pt x="429745" y="393494"/>
                  <a:pt x="451995" y="393082"/>
                  <a:pt x="468476" y="404631"/>
                </a:cubicBezTo>
                <a:lnTo>
                  <a:pt x="468476" y="44134"/>
                </a:lnTo>
                <a:cubicBezTo>
                  <a:pt x="468476" y="27635"/>
                  <a:pt x="455703" y="14436"/>
                  <a:pt x="439222" y="14436"/>
                </a:cubicBezTo>
                <a:close/>
                <a:moveTo>
                  <a:pt x="91470" y="14436"/>
                </a:moveTo>
                <a:cubicBezTo>
                  <a:pt x="79933" y="14436"/>
                  <a:pt x="70457" y="23923"/>
                  <a:pt x="70457" y="35472"/>
                </a:cubicBezTo>
                <a:lnTo>
                  <a:pt x="70457" y="279241"/>
                </a:lnTo>
                <a:cubicBezTo>
                  <a:pt x="70457" y="287078"/>
                  <a:pt x="67985" y="294502"/>
                  <a:pt x="63452" y="300277"/>
                </a:cubicBezTo>
                <a:lnTo>
                  <a:pt x="112484" y="300277"/>
                </a:lnTo>
                <a:lnTo>
                  <a:pt x="112484" y="279241"/>
                </a:lnTo>
                <a:lnTo>
                  <a:pt x="112484" y="35472"/>
                </a:lnTo>
                <a:cubicBezTo>
                  <a:pt x="112484" y="23923"/>
                  <a:pt x="103007" y="14436"/>
                  <a:pt x="91470" y="14436"/>
                </a:cubicBezTo>
                <a:close/>
                <a:moveTo>
                  <a:pt x="91058" y="0"/>
                </a:moveTo>
                <a:lnTo>
                  <a:pt x="91470" y="0"/>
                </a:lnTo>
                <a:lnTo>
                  <a:pt x="439222" y="0"/>
                </a:lnTo>
                <a:cubicBezTo>
                  <a:pt x="463119" y="0"/>
                  <a:pt x="482897" y="19798"/>
                  <a:pt x="482897" y="44134"/>
                </a:cubicBezTo>
                <a:lnTo>
                  <a:pt x="482897" y="417830"/>
                </a:lnTo>
                <a:lnTo>
                  <a:pt x="531516" y="466914"/>
                </a:lnTo>
                <a:cubicBezTo>
                  <a:pt x="540581" y="475575"/>
                  <a:pt x="545525" y="487537"/>
                  <a:pt x="545525" y="500323"/>
                </a:cubicBezTo>
                <a:cubicBezTo>
                  <a:pt x="545525" y="512697"/>
                  <a:pt x="540581" y="524659"/>
                  <a:pt x="531516" y="533733"/>
                </a:cubicBezTo>
                <a:cubicBezTo>
                  <a:pt x="522864" y="542808"/>
                  <a:pt x="510915" y="547345"/>
                  <a:pt x="498554" y="547345"/>
                </a:cubicBezTo>
                <a:cubicBezTo>
                  <a:pt x="485781" y="547345"/>
                  <a:pt x="474244" y="542808"/>
                  <a:pt x="464768" y="533733"/>
                </a:cubicBezTo>
                <a:lnTo>
                  <a:pt x="433865" y="502798"/>
                </a:lnTo>
                <a:lnTo>
                  <a:pt x="157807" y="502798"/>
                </a:lnTo>
                <a:cubicBezTo>
                  <a:pt x="132673" y="502798"/>
                  <a:pt x="112484" y="482587"/>
                  <a:pt x="112484" y="457839"/>
                </a:cubicBezTo>
                <a:lnTo>
                  <a:pt x="112484" y="314301"/>
                </a:lnTo>
                <a:lnTo>
                  <a:pt x="35022" y="314301"/>
                </a:lnTo>
                <a:cubicBezTo>
                  <a:pt x="15657" y="314301"/>
                  <a:pt x="0" y="298627"/>
                  <a:pt x="0" y="279241"/>
                </a:cubicBezTo>
                <a:lnTo>
                  <a:pt x="0" y="146013"/>
                </a:lnTo>
                <a:cubicBezTo>
                  <a:pt x="0" y="137764"/>
                  <a:pt x="6592" y="131164"/>
                  <a:pt x="14421" y="131164"/>
                </a:cubicBezTo>
                <a:lnTo>
                  <a:pt x="56036" y="131164"/>
                </a:lnTo>
                <a:lnTo>
                  <a:pt x="56036" y="35472"/>
                </a:lnTo>
                <a:cubicBezTo>
                  <a:pt x="56036" y="16086"/>
                  <a:pt x="71693" y="412"/>
                  <a:pt x="91058" y="0"/>
                </a:cubicBezTo>
                <a:close/>
              </a:path>
            </a:pathLst>
          </a:custGeom>
          <a:solidFill>
            <a:schemeClr val="accent1">
              <a:lumMod val="75000"/>
            </a:schemeClr>
          </a:solidFill>
          <a:ln>
            <a:noFill/>
          </a:ln>
          <a:effectLst/>
        </p:spPr>
        <p:txBody>
          <a:bodyPr wrap="square" anchor="ctr">
            <a:noAutofit/>
          </a:bodyPr>
          <a:lstStyle/>
          <a:p>
            <a:endParaRPr lang="en-US"/>
          </a:p>
        </p:txBody>
      </p:sp>
      <p:sp>
        <p:nvSpPr>
          <p:cNvPr id="6" name="Freeform 53">
            <a:extLst>
              <a:ext uri="{FF2B5EF4-FFF2-40B4-BE49-F238E27FC236}">
                <a16:creationId xmlns:a16="http://schemas.microsoft.com/office/drawing/2014/main" id="{8536D972-2AEE-247A-CABA-7BC0640F8BB0}"/>
              </a:ext>
            </a:extLst>
          </p:cNvPr>
          <p:cNvSpPr>
            <a:spLocks noChangeArrowheads="1"/>
          </p:cNvSpPr>
          <p:nvPr/>
        </p:nvSpPr>
        <p:spPr bwMode="auto">
          <a:xfrm>
            <a:off x="1568624" y="4897879"/>
            <a:ext cx="547346" cy="496390"/>
          </a:xfrm>
          <a:custGeom>
            <a:avLst/>
            <a:gdLst>
              <a:gd name="connsiteX0" fmla="*/ 71113 w 547346"/>
              <a:gd name="connsiteY0" fmla="*/ 429470 h 496390"/>
              <a:gd name="connsiteX1" fmla="*/ 152312 w 547346"/>
              <a:gd name="connsiteY1" fmla="*/ 429470 h 496390"/>
              <a:gd name="connsiteX2" fmla="*/ 159731 w 547346"/>
              <a:gd name="connsiteY2" fmla="*/ 436749 h 496390"/>
              <a:gd name="connsiteX3" fmla="*/ 152312 w 547346"/>
              <a:gd name="connsiteY3" fmla="*/ 443624 h 496390"/>
              <a:gd name="connsiteX4" fmla="*/ 71113 w 547346"/>
              <a:gd name="connsiteY4" fmla="*/ 443624 h 496390"/>
              <a:gd name="connsiteX5" fmla="*/ 63694 w 547346"/>
              <a:gd name="connsiteY5" fmla="*/ 436749 h 496390"/>
              <a:gd name="connsiteX6" fmla="*/ 71113 w 547346"/>
              <a:gd name="connsiteY6" fmla="*/ 429470 h 496390"/>
              <a:gd name="connsiteX7" fmla="*/ 71133 w 547346"/>
              <a:gd name="connsiteY7" fmla="*/ 396714 h 496390"/>
              <a:gd name="connsiteX8" fmla="*/ 169082 w 547346"/>
              <a:gd name="connsiteY8" fmla="*/ 396714 h 496390"/>
              <a:gd name="connsiteX9" fmla="*/ 176108 w 547346"/>
              <a:gd name="connsiteY9" fmla="*/ 404201 h 496390"/>
              <a:gd name="connsiteX10" fmla="*/ 169082 w 547346"/>
              <a:gd name="connsiteY10" fmla="*/ 410856 h 496390"/>
              <a:gd name="connsiteX11" fmla="*/ 71133 w 547346"/>
              <a:gd name="connsiteY11" fmla="*/ 410856 h 496390"/>
              <a:gd name="connsiteX12" fmla="*/ 63694 w 547346"/>
              <a:gd name="connsiteY12" fmla="*/ 404201 h 496390"/>
              <a:gd name="connsiteX13" fmla="*/ 71133 w 547346"/>
              <a:gd name="connsiteY13" fmla="*/ 396714 h 496390"/>
              <a:gd name="connsiteX14" fmla="*/ 273054 w 547346"/>
              <a:gd name="connsiteY14" fmla="*/ 320491 h 496390"/>
              <a:gd name="connsiteX15" fmla="*/ 258618 w 547346"/>
              <a:gd name="connsiteY15" fmla="*/ 351387 h 496390"/>
              <a:gd name="connsiteX16" fmla="*/ 259855 w 547346"/>
              <a:gd name="connsiteY16" fmla="*/ 390521 h 496390"/>
              <a:gd name="connsiteX17" fmla="*/ 298627 w 547346"/>
              <a:gd name="connsiteY17" fmla="*/ 391757 h 496390"/>
              <a:gd name="connsiteX18" fmla="*/ 329562 w 547346"/>
              <a:gd name="connsiteY18" fmla="*/ 376927 h 496390"/>
              <a:gd name="connsiteX19" fmla="*/ 78142 w 547346"/>
              <a:gd name="connsiteY19" fmla="*/ 298313 h 496390"/>
              <a:gd name="connsiteX20" fmla="*/ 78142 w 547346"/>
              <a:gd name="connsiteY20" fmla="*/ 365498 h 496390"/>
              <a:gd name="connsiteX21" fmla="*/ 178038 w 547346"/>
              <a:gd name="connsiteY21" fmla="*/ 365498 h 496390"/>
              <a:gd name="connsiteX22" fmla="*/ 178038 w 547346"/>
              <a:gd name="connsiteY22" fmla="*/ 298313 h 496390"/>
              <a:gd name="connsiteX23" fmla="*/ 71124 w 547346"/>
              <a:gd name="connsiteY23" fmla="*/ 283887 h 496390"/>
              <a:gd name="connsiteX24" fmla="*/ 185056 w 547346"/>
              <a:gd name="connsiteY24" fmla="*/ 283887 h 496390"/>
              <a:gd name="connsiteX25" fmla="*/ 192486 w 547346"/>
              <a:gd name="connsiteY25" fmla="*/ 290894 h 496390"/>
              <a:gd name="connsiteX26" fmla="*/ 192486 w 547346"/>
              <a:gd name="connsiteY26" fmla="*/ 372505 h 496390"/>
              <a:gd name="connsiteX27" fmla="*/ 185056 w 547346"/>
              <a:gd name="connsiteY27" fmla="*/ 379924 h 496390"/>
              <a:gd name="connsiteX28" fmla="*/ 71124 w 547346"/>
              <a:gd name="connsiteY28" fmla="*/ 379924 h 496390"/>
              <a:gd name="connsiteX29" fmla="*/ 63694 w 547346"/>
              <a:gd name="connsiteY29" fmla="*/ 372505 h 496390"/>
              <a:gd name="connsiteX30" fmla="*/ 63694 w 547346"/>
              <a:gd name="connsiteY30" fmla="*/ 290894 h 496390"/>
              <a:gd name="connsiteX31" fmla="*/ 71124 w 547346"/>
              <a:gd name="connsiteY31" fmla="*/ 283887 h 496390"/>
              <a:gd name="connsiteX32" fmla="*/ 399550 w 547346"/>
              <a:gd name="connsiteY32" fmla="*/ 219038 h 496390"/>
              <a:gd name="connsiteX33" fmla="*/ 409811 w 547346"/>
              <a:gd name="connsiteY33" fmla="*/ 219038 h 496390"/>
              <a:gd name="connsiteX34" fmla="*/ 409811 w 547346"/>
              <a:gd name="connsiteY34" fmla="*/ 229386 h 496390"/>
              <a:gd name="connsiteX35" fmla="*/ 329367 w 547346"/>
              <a:gd name="connsiteY35" fmla="*/ 310520 h 496390"/>
              <a:gd name="connsiteX36" fmla="*/ 324442 w 547346"/>
              <a:gd name="connsiteY36" fmla="*/ 312590 h 496390"/>
              <a:gd name="connsiteX37" fmla="*/ 319517 w 547346"/>
              <a:gd name="connsiteY37" fmla="*/ 310520 h 496390"/>
              <a:gd name="connsiteX38" fmla="*/ 319517 w 547346"/>
              <a:gd name="connsiteY38" fmla="*/ 300172 h 496390"/>
              <a:gd name="connsiteX39" fmla="*/ 97153 w 547346"/>
              <a:gd name="connsiteY39" fmla="*/ 217996 h 496390"/>
              <a:gd name="connsiteX40" fmla="*/ 85971 w 547346"/>
              <a:gd name="connsiteY40" fmla="*/ 222166 h 496390"/>
              <a:gd name="connsiteX41" fmla="*/ 85971 w 547346"/>
              <a:gd name="connsiteY41" fmla="*/ 244269 h 496390"/>
              <a:gd name="connsiteX42" fmla="*/ 107921 w 547346"/>
              <a:gd name="connsiteY42" fmla="*/ 244269 h 496390"/>
              <a:gd name="connsiteX43" fmla="*/ 112062 w 547346"/>
              <a:gd name="connsiteY43" fmla="*/ 233426 h 496390"/>
              <a:gd name="connsiteX44" fmla="*/ 107921 w 547346"/>
              <a:gd name="connsiteY44" fmla="*/ 222166 h 496390"/>
              <a:gd name="connsiteX45" fmla="*/ 97153 w 547346"/>
              <a:gd name="connsiteY45" fmla="*/ 217996 h 496390"/>
              <a:gd name="connsiteX46" fmla="*/ 97153 w 547346"/>
              <a:gd name="connsiteY46" fmla="*/ 203817 h 496390"/>
              <a:gd name="connsiteX47" fmla="*/ 117860 w 547346"/>
              <a:gd name="connsiteY47" fmla="*/ 212158 h 496390"/>
              <a:gd name="connsiteX48" fmla="*/ 126972 w 547346"/>
              <a:gd name="connsiteY48" fmla="*/ 233426 h 496390"/>
              <a:gd name="connsiteX49" fmla="*/ 117860 w 547346"/>
              <a:gd name="connsiteY49" fmla="*/ 254694 h 496390"/>
              <a:gd name="connsiteX50" fmla="*/ 97153 w 547346"/>
              <a:gd name="connsiteY50" fmla="*/ 263452 h 496390"/>
              <a:gd name="connsiteX51" fmla="*/ 76031 w 547346"/>
              <a:gd name="connsiteY51" fmla="*/ 254694 h 496390"/>
              <a:gd name="connsiteX52" fmla="*/ 67334 w 547346"/>
              <a:gd name="connsiteY52" fmla="*/ 233426 h 496390"/>
              <a:gd name="connsiteX53" fmla="*/ 76031 w 547346"/>
              <a:gd name="connsiteY53" fmla="*/ 212158 h 496390"/>
              <a:gd name="connsiteX54" fmla="*/ 97153 w 547346"/>
              <a:gd name="connsiteY54" fmla="*/ 203817 h 496390"/>
              <a:gd name="connsiteX55" fmla="*/ 216716 w 547346"/>
              <a:gd name="connsiteY55" fmla="*/ 185618 h 496390"/>
              <a:gd name="connsiteX56" fmla="*/ 314665 w 547346"/>
              <a:gd name="connsiteY56" fmla="*/ 185618 h 496390"/>
              <a:gd name="connsiteX57" fmla="*/ 321691 w 547346"/>
              <a:gd name="connsiteY57" fmla="*/ 192897 h 496390"/>
              <a:gd name="connsiteX58" fmla="*/ 314665 w 547346"/>
              <a:gd name="connsiteY58" fmla="*/ 199772 h 496390"/>
              <a:gd name="connsiteX59" fmla="*/ 216716 w 547346"/>
              <a:gd name="connsiteY59" fmla="*/ 199772 h 496390"/>
              <a:gd name="connsiteX60" fmla="*/ 209277 w 547346"/>
              <a:gd name="connsiteY60" fmla="*/ 192897 h 496390"/>
              <a:gd name="connsiteX61" fmla="*/ 216716 w 547346"/>
              <a:gd name="connsiteY61" fmla="*/ 185618 h 496390"/>
              <a:gd name="connsiteX62" fmla="*/ 416181 w 547346"/>
              <a:gd name="connsiteY62" fmla="*/ 175075 h 496390"/>
              <a:gd name="connsiteX63" fmla="*/ 398032 w 547346"/>
              <a:gd name="connsiteY63" fmla="*/ 193201 h 496390"/>
              <a:gd name="connsiteX64" fmla="*/ 282541 w 547346"/>
              <a:gd name="connsiteY64" fmla="*/ 308545 h 496390"/>
              <a:gd name="connsiteX65" fmla="*/ 282129 w 547346"/>
              <a:gd name="connsiteY65" fmla="*/ 308957 h 496390"/>
              <a:gd name="connsiteX66" fmla="*/ 341111 w 547346"/>
              <a:gd name="connsiteY66" fmla="*/ 368276 h 496390"/>
              <a:gd name="connsiteX67" fmla="*/ 341936 w 547346"/>
              <a:gd name="connsiteY67" fmla="*/ 367452 h 496390"/>
              <a:gd name="connsiteX68" fmla="*/ 475164 w 547346"/>
              <a:gd name="connsiteY68" fmla="*/ 234395 h 496390"/>
              <a:gd name="connsiteX69" fmla="*/ 158132 w 547346"/>
              <a:gd name="connsiteY69" fmla="*/ 154302 h 496390"/>
              <a:gd name="connsiteX70" fmla="*/ 147141 w 547346"/>
              <a:gd name="connsiteY70" fmla="*/ 158890 h 496390"/>
              <a:gd name="connsiteX71" fmla="*/ 147141 w 547346"/>
              <a:gd name="connsiteY71" fmla="*/ 180575 h 496390"/>
              <a:gd name="connsiteX72" fmla="*/ 168715 w 547346"/>
              <a:gd name="connsiteY72" fmla="*/ 180575 h 496390"/>
              <a:gd name="connsiteX73" fmla="*/ 172786 w 547346"/>
              <a:gd name="connsiteY73" fmla="*/ 169732 h 496390"/>
              <a:gd name="connsiteX74" fmla="*/ 168715 w 547346"/>
              <a:gd name="connsiteY74" fmla="*/ 158890 h 496390"/>
              <a:gd name="connsiteX75" fmla="*/ 158132 w 547346"/>
              <a:gd name="connsiteY75" fmla="*/ 154302 h 496390"/>
              <a:gd name="connsiteX76" fmla="*/ 216722 w 547346"/>
              <a:gd name="connsiteY76" fmla="*/ 152862 h 496390"/>
              <a:gd name="connsiteX77" fmla="*/ 347416 w 547346"/>
              <a:gd name="connsiteY77" fmla="*/ 152862 h 496390"/>
              <a:gd name="connsiteX78" fmla="*/ 354447 w 547346"/>
              <a:gd name="connsiteY78" fmla="*/ 159737 h 496390"/>
              <a:gd name="connsiteX79" fmla="*/ 347416 w 547346"/>
              <a:gd name="connsiteY79" fmla="*/ 167016 h 496390"/>
              <a:gd name="connsiteX80" fmla="*/ 216722 w 547346"/>
              <a:gd name="connsiteY80" fmla="*/ 167016 h 496390"/>
              <a:gd name="connsiteX81" fmla="*/ 209277 w 547346"/>
              <a:gd name="connsiteY81" fmla="*/ 159737 h 496390"/>
              <a:gd name="connsiteX82" fmla="*/ 216722 w 547346"/>
              <a:gd name="connsiteY82" fmla="*/ 152862 h 496390"/>
              <a:gd name="connsiteX83" fmla="*/ 78921 w 547346"/>
              <a:gd name="connsiteY83" fmla="*/ 152087 h 496390"/>
              <a:gd name="connsiteX84" fmla="*/ 89294 w 547346"/>
              <a:gd name="connsiteY84" fmla="*/ 152087 h 496390"/>
              <a:gd name="connsiteX85" fmla="*/ 177255 w 547346"/>
              <a:gd name="connsiteY85" fmla="*/ 238853 h 496390"/>
              <a:gd name="connsiteX86" fmla="*/ 177255 w 547346"/>
              <a:gd name="connsiteY86" fmla="*/ 248675 h 496390"/>
              <a:gd name="connsiteX87" fmla="*/ 172277 w 547346"/>
              <a:gd name="connsiteY87" fmla="*/ 250722 h 496390"/>
              <a:gd name="connsiteX88" fmla="*/ 166883 w 547346"/>
              <a:gd name="connsiteY88" fmla="*/ 248675 h 496390"/>
              <a:gd name="connsiteX89" fmla="*/ 78921 w 547346"/>
              <a:gd name="connsiteY89" fmla="*/ 161909 h 496390"/>
              <a:gd name="connsiteX90" fmla="*/ 78921 w 547346"/>
              <a:gd name="connsiteY90" fmla="*/ 152087 h 496390"/>
              <a:gd name="connsiteX91" fmla="*/ 439279 w 547346"/>
              <a:gd name="connsiteY91" fmla="*/ 152007 h 496390"/>
              <a:gd name="connsiteX92" fmla="*/ 426492 w 547346"/>
              <a:gd name="connsiteY92" fmla="*/ 165189 h 496390"/>
              <a:gd name="connsiteX93" fmla="*/ 485475 w 547346"/>
              <a:gd name="connsiteY93" fmla="*/ 224096 h 496390"/>
              <a:gd name="connsiteX94" fmla="*/ 498262 w 547346"/>
              <a:gd name="connsiteY94" fmla="*/ 211326 h 496390"/>
              <a:gd name="connsiteX95" fmla="*/ 158132 w 547346"/>
              <a:gd name="connsiteY95" fmla="*/ 140123 h 496390"/>
              <a:gd name="connsiteX96" fmla="*/ 178485 w 547346"/>
              <a:gd name="connsiteY96" fmla="*/ 148881 h 496390"/>
              <a:gd name="connsiteX97" fmla="*/ 187033 w 547346"/>
              <a:gd name="connsiteY97" fmla="*/ 169732 h 496390"/>
              <a:gd name="connsiteX98" fmla="*/ 178485 w 547346"/>
              <a:gd name="connsiteY98" fmla="*/ 191001 h 496390"/>
              <a:gd name="connsiteX99" fmla="*/ 158132 w 547346"/>
              <a:gd name="connsiteY99" fmla="*/ 199759 h 496390"/>
              <a:gd name="connsiteX100" fmla="*/ 137372 w 547346"/>
              <a:gd name="connsiteY100" fmla="*/ 191001 h 496390"/>
              <a:gd name="connsiteX101" fmla="*/ 137372 w 547346"/>
              <a:gd name="connsiteY101" fmla="*/ 148881 h 496390"/>
              <a:gd name="connsiteX102" fmla="*/ 158132 w 547346"/>
              <a:gd name="connsiteY102" fmla="*/ 140123 h 496390"/>
              <a:gd name="connsiteX103" fmla="*/ 491250 w 547346"/>
              <a:gd name="connsiteY103" fmla="*/ 117815 h 496390"/>
              <a:gd name="connsiteX104" fmla="*/ 461552 w 547346"/>
              <a:gd name="connsiteY104" fmla="*/ 129762 h 496390"/>
              <a:gd name="connsiteX105" fmla="*/ 449178 w 547346"/>
              <a:gd name="connsiteY105" fmla="*/ 141708 h 496390"/>
              <a:gd name="connsiteX106" fmla="*/ 508574 w 547346"/>
              <a:gd name="connsiteY106" fmla="*/ 201028 h 496390"/>
              <a:gd name="connsiteX107" fmla="*/ 520948 w 547346"/>
              <a:gd name="connsiteY107" fmla="*/ 188669 h 496390"/>
              <a:gd name="connsiteX108" fmla="*/ 532909 w 547346"/>
              <a:gd name="connsiteY108" fmla="*/ 159422 h 496390"/>
              <a:gd name="connsiteX109" fmla="*/ 520948 w 547346"/>
              <a:gd name="connsiteY109" fmla="*/ 129762 h 496390"/>
              <a:gd name="connsiteX110" fmla="*/ 491250 w 547346"/>
              <a:gd name="connsiteY110" fmla="*/ 117815 h 496390"/>
              <a:gd name="connsiteX111" fmla="*/ 185364 w 547346"/>
              <a:gd name="connsiteY111" fmla="*/ 87349 h 496390"/>
              <a:gd name="connsiteX112" fmla="*/ 332452 w 547346"/>
              <a:gd name="connsiteY112" fmla="*/ 87349 h 496390"/>
              <a:gd name="connsiteX113" fmla="*/ 339889 w 547346"/>
              <a:gd name="connsiteY113" fmla="*/ 94628 h 496390"/>
              <a:gd name="connsiteX114" fmla="*/ 332452 w 547346"/>
              <a:gd name="connsiteY114" fmla="*/ 101503 h 496390"/>
              <a:gd name="connsiteX115" fmla="*/ 185364 w 547346"/>
              <a:gd name="connsiteY115" fmla="*/ 101503 h 496390"/>
              <a:gd name="connsiteX116" fmla="*/ 178340 w 547346"/>
              <a:gd name="connsiteY116" fmla="*/ 94628 h 496390"/>
              <a:gd name="connsiteX117" fmla="*/ 185364 w 547346"/>
              <a:gd name="connsiteY117" fmla="*/ 87349 h 496390"/>
              <a:gd name="connsiteX118" fmla="*/ 185364 w 547346"/>
              <a:gd name="connsiteY118" fmla="*/ 54593 h 496390"/>
              <a:gd name="connsiteX119" fmla="*/ 332452 w 547346"/>
              <a:gd name="connsiteY119" fmla="*/ 54593 h 496390"/>
              <a:gd name="connsiteX120" fmla="*/ 339889 w 547346"/>
              <a:gd name="connsiteY120" fmla="*/ 61468 h 496390"/>
              <a:gd name="connsiteX121" fmla="*/ 332452 w 547346"/>
              <a:gd name="connsiteY121" fmla="*/ 68747 h 496390"/>
              <a:gd name="connsiteX122" fmla="*/ 185364 w 547346"/>
              <a:gd name="connsiteY122" fmla="*/ 68747 h 496390"/>
              <a:gd name="connsiteX123" fmla="*/ 178340 w 547346"/>
              <a:gd name="connsiteY123" fmla="*/ 61468 h 496390"/>
              <a:gd name="connsiteX124" fmla="*/ 185364 w 547346"/>
              <a:gd name="connsiteY124" fmla="*/ 54593 h 496390"/>
              <a:gd name="connsiteX125" fmla="*/ 111779 w 547346"/>
              <a:gd name="connsiteY125" fmla="*/ 30072 h 496390"/>
              <a:gd name="connsiteX126" fmla="*/ 21861 w 547346"/>
              <a:gd name="connsiteY126" fmla="*/ 105457 h 496390"/>
              <a:gd name="connsiteX127" fmla="*/ 21036 w 547346"/>
              <a:gd name="connsiteY127" fmla="*/ 106281 h 496390"/>
              <a:gd name="connsiteX128" fmla="*/ 102292 w 547346"/>
              <a:gd name="connsiteY128" fmla="*/ 106281 h 496390"/>
              <a:gd name="connsiteX129" fmla="*/ 111779 w 547346"/>
              <a:gd name="connsiteY129" fmla="*/ 97218 h 496390"/>
              <a:gd name="connsiteX130" fmla="*/ 138177 w 547346"/>
              <a:gd name="connsiteY130" fmla="*/ 14418 h 496390"/>
              <a:gd name="connsiteX131" fmla="*/ 126215 w 547346"/>
              <a:gd name="connsiteY131" fmla="*/ 18125 h 496390"/>
              <a:gd name="connsiteX132" fmla="*/ 126215 w 547346"/>
              <a:gd name="connsiteY132" fmla="*/ 97218 h 496390"/>
              <a:gd name="connsiteX133" fmla="*/ 102292 w 547346"/>
              <a:gd name="connsiteY133" fmla="*/ 120699 h 496390"/>
              <a:gd name="connsiteX134" fmla="*/ 14436 w 547346"/>
              <a:gd name="connsiteY134" fmla="*/ 120699 h 496390"/>
              <a:gd name="connsiteX135" fmla="*/ 14436 w 547346"/>
              <a:gd name="connsiteY135" fmla="*/ 121935 h 496390"/>
              <a:gd name="connsiteX136" fmla="*/ 14436 w 547346"/>
              <a:gd name="connsiteY136" fmla="*/ 451900 h 496390"/>
              <a:gd name="connsiteX137" fmla="*/ 40422 w 547346"/>
              <a:gd name="connsiteY137" fmla="*/ 482384 h 496390"/>
              <a:gd name="connsiteX138" fmla="*/ 360085 w 547346"/>
              <a:gd name="connsiteY138" fmla="*/ 482384 h 496390"/>
              <a:gd name="connsiteX139" fmla="*/ 386071 w 547346"/>
              <a:gd name="connsiteY139" fmla="*/ 451900 h 496390"/>
              <a:gd name="connsiteX140" fmla="*/ 386071 w 547346"/>
              <a:gd name="connsiteY140" fmla="*/ 343560 h 496390"/>
              <a:gd name="connsiteX141" fmla="*/ 352248 w 547346"/>
              <a:gd name="connsiteY141" fmla="*/ 377751 h 496390"/>
              <a:gd name="connsiteX142" fmla="*/ 345649 w 547346"/>
              <a:gd name="connsiteY142" fmla="*/ 382694 h 496390"/>
              <a:gd name="connsiteX143" fmla="*/ 303164 w 547346"/>
              <a:gd name="connsiteY143" fmla="*/ 405351 h 496390"/>
              <a:gd name="connsiteX144" fmla="*/ 275941 w 547346"/>
              <a:gd name="connsiteY144" fmla="*/ 409882 h 496390"/>
              <a:gd name="connsiteX145" fmla="*/ 255318 w 547346"/>
              <a:gd name="connsiteY145" fmla="*/ 404939 h 496390"/>
              <a:gd name="connsiteX146" fmla="*/ 236345 w 547346"/>
              <a:gd name="connsiteY146" fmla="*/ 423888 h 496390"/>
              <a:gd name="connsiteX147" fmla="*/ 231807 w 547346"/>
              <a:gd name="connsiteY147" fmla="*/ 425948 h 496390"/>
              <a:gd name="connsiteX148" fmla="*/ 226445 w 547346"/>
              <a:gd name="connsiteY148" fmla="*/ 423888 h 496390"/>
              <a:gd name="connsiteX149" fmla="*/ 226445 w 547346"/>
              <a:gd name="connsiteY149" fmla="*/ 413590 h 496390"/>
              <a:gd name="connsiteX150" fmla="*/ 245419 w 547346"/>
              <a:gd name="connsiteY150" fmla="*/ 395052 h 496390"/>
              <a:gd name="connsiteX151" fmla="*/ 245006 w 547346"/>
              <a:gd name="connsiteY151" fmla="*/ 347267 h 496390"/>
              <a:gd name="connsiteX152" fmla="*/ 267280 w 547346"/>
              <a:gd name="connsiteY152" fmla="*/ 304425 h 496390"/>
              <a:gd name="connsiteX153" fmla="*/ 272642 w 547346"/>
              <a:gd name="connsiteY153" fmla="*/ 298246 h 496390"/>
              <a:gd name="connsiteX154" fmla="*/ 386071 w 547346"/>
              <a:gd name="connsiteY154" fmla="*/ 184962 h 496390"/>
              <a:gd name="connsiteX155" fmla="*/ 386071 w 547346"/>
              <a:gd name="connsiteY155" fmla="*/ 44490 h 496390"/>
              <a:gd name="connsiteX156" fmla="*/ 360085 w 547346"/>
              <a:gd name="connsiteY156" fmla="*/ 14418 h 496390"/>
              <a:gd name="connsiteX157" fmla="*/ 138177 w 547346"/>
              <a:gd name="connsiteY157" fmla="*/ 0 h 496390"/>
              <a:gd name="connsiteX158" fmla="*/ 360085 w 547346"/>
              <a:gd name="connsiteY158" fmla="*/ 0 h 496390"/>
              <a:gd name="connsiteX159" fmla="*/ 400507 w 547346"/>
              <a:gd name="connsiteY159" fmla="*/ 44490 h 496390"/>
              <a:gd name="connsiteX160" fmla="*/ 400507 w 547346"/>
              <a:gd name="connsiteY160" fmla="*/ 170544 h 496390"/>
              <a:gd name="connsiteX161" fmla="*/ 451241 w 547346"/>
              <a:gd name="connsiteY161" fmla="*/ 119875 h 496390"/>
              <a:gd name="connsiteX162" fmla="*/ 530847 w 547346"/>
              <a:gd name="connsiteY162" fmla="*/ 119875 h 496390"/>
              <a:gd name="connsiteX163" fmla="*/ 547346 w 547346"/>
              <a:gd name="connsiteY163" fmla="*/ 159422 h 496390"/>
              <a:gd name="connsiteX164" fmla="*/ 530847 w 547346"/>
              <a:gd name="connsiteY164" fmla="*/ 198968 h 496390"/>
              <a:gd name="connsiteX165" fmla="*/ 518473 w 547346"/>
              <a:gd name="connsiteY165" fmla="*/ 211326 h 496390"/>
              <a:gd name="connsiteX166" fmla="*/ 520123 w 547346"/>
              <a:gd name="connsiteY166" fmla="*/ 212974 h 496390"/>
              <a:gd name="connsiteX167" fmla="*/ 528785 w 547346"/>
              <a:gd name="connsiteY167" fmla="*/ 234395 h 496390"/>
              <a:gd name="connsiteX168" fmla="*/ 520123 w 547346"/>
              <a:gd name="connsiteY168" fmla="*/ 255404 h 496390"/>
              <a:gd name="connsiteX169" fmla="*/ 444229 w 547346"/>
              <a:gd name="connsiteY169" fmla="*/ 331613 h 496390"/>
              <a:gd name="connsiteX170" fmla="*/ 439279 w 547346"/>
              <a:gd name="connsiteY170" fmla="*/ 333261 h 496390"/>
              <a:gd name="connsiteX171" fmla="*/ 434329 w 547346"/>
              <a:gd name="connsiteY171" fmla="*/ 331613 h 496390"/>
              <a:gd name="connsiteX172" fmla="*/ 434329 w 547346"/>
              <a:gd name="connsiteY172" fmla="*/ 321315 h 496390"/>
              <a:gd name="connsiteX173" fmla="*/ 510224 w 547346"/>
              <a:gd name="connsiteY173" fmla="*/ 245517 h 496390"/>
              <a:gd name="connsiteX174" fmla="*/ 515173 w 547346"/>
              <a:gd name="connsiteY174" fmla="*/ 234395 h 496390"/>
              <a:gd name="connsiteX175" fmla="*/ 510224 w 547346"/>
              <a:gd name="connsiteY175" fmla="*/ 223273 h 496390"/>
              <a:gd name="connsiteX176" fmla="*/ 508574 w 547346"/>
              <a:gd name="connsiteY176" fmla="*/ 221213 h 496390"/>
              <a:gd name="connsiteX177" fmla="*/ 400507 w 547346"/>
              <a:gd name="connsiteY177" fmla="*/ 329142 h 496390"/>
              <a:gd name="connsiteX178" fmla="*/ 400507 w 547346"/>
              <a:gd name="connsiteY178" fmla="*/ 451900 h 496390"/>
              <a:gd name="connsiteX179" fmla="*/ 360085 w 547346"/>
              <a:gd name="connsiteY179" fmla="*/ 496390 h 496390"/>
              <a:gd name="connsiteX180" fmla="*/ 40422 w 547346"/>
              <a:gd name="connsiteY180" fmla="*/ 496390 h 496390"/>
              <a:gd name="connsiteX181" fmla="*/ 0 w 547346"/>
              <a:gd name="connsiteY181" fmla="*/ 451900 h 496390"/>
              <a:gd name="connsiteX182" fmla="*/ 0 w 547346"/>
              <a:gd name="connsiteY182" fmla="*/ 121935 h 496390"/>
              <a:gd name="connsiteX183" fmla="*/ 1237 w 547346"/>
              <a:gd name="connsiteY183" fmla="*/ 112460 h 496390"/>
              <a:gd name="connsiteX184" fmla="*/ 1237 w 547346"/>
              <a:gd name="connsiteY184" fmla="*/ 112048 h 496390"/>
              <a:gd name="connsiteX185" fmla="*/ 12786 w 547346"/>
              <a:gd name="connsiteY185" fmla="*/ 94747 h 496390"/>
              <a:gd name="connsiteX186" fmla="*/ 115079 w 547346"/>
              <a:gd name="connsiteY186" fmla="*/ 8651 h 496390"/>
              <a:gd name="connsiteX187" fmla="*/ 138177 w 547346"/>
              <a:gd name="connsiteY187" fmla="*/ 0 h 49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47346" h="496390">
                <a:moveTo>
                  <a:pt x="71113" y="429470"/>
                </a:moveTo>
                <a:lnTo>
                  <a:pt x="152312" y="429470"/>
                </a:lnTo>
                <a:cubicBezTo>
                  <a:pt x="156021" y="429470"/>
                  <a:pt x="159731" y="432705"/>
                  <a:pt x="159731" y="436749"/>
                </a:cubicBezTo>
                <a:cubicBezTo>
                  <a:pt x="159731" y="440793"/>
                  <a:pt x="156021" y="443624"/>
                  <a:pt x="152312" y="443624"/>
                </a:cubicBezTo>
                <a:lnTo>
                  <a:pt x="71113" y="443624"/>
                </a:lnTo>
                <a:cubicBezTo>
                  <a:pt x="66991" y="443624"/>
                  <a:pt x="63694" y="440793"/>
                  <a:pt x="63694" y="436749"/>
                </a:cubicBezTo>
                <a:cubicBezTo>
                  <a:pt x="63694" y="432705"/>
                  <a:pt x="66991" y="429470"/>
                  <a:pt x="71113" y="429470"/>
                </a:cubicBezTo>
                <a:close/>
                <a:moveTo>
                  <a:pt x="71133" y="396714"/>
                </a:moveTo>
                <a:lnTo>
                  <a:pt x="169082" y="396714"/>
                </a:lnTo>
                <a:cubicBezTo>
                  <a:pt x="172801" y="396714"/>
                  <a:pt x="176108" y="400042"/>
                  <a:pt x="176108" y="404201"/>
                </a:cubicBezTo>
                <a:cubicBezTo>
                  <a:pt x="176108" y="407944"/>
                  <a:pt x="172801" y="410856"/>
                  <a:pt x="169082" y="410856"/>
                </a:cubicBezTo>
                <a:lnTo>
                  <a:pt x="71133" y="410856"/>
                </a:lnTo>
                <a:cubicBezTo>
                  <a:pt x="67000" y="410856"/>
                  <a:pt x="63694" y="407944"/>
                  <a:pt x="63694" y="404201"/>
                </a:cubicBezTo>
                <a:cubicBezTo>
                  <a:pt x="63694" y="400042"/>
                  <a:pt x="67000" y="396714"/>
                  <a:pt x="71133" y="396714"/>
                </a:cubicBezTo>
                <a:close/>
                <a:moveTo>
                  <a:pt x="273054" y="320491"/>
                </a:moveTo>
                <a:cubicBezTo>
                  <a:pt x="267280" y="329966"/>
                  <a:pt x="261918" y="341088"/>
                  <a:pt x="258618" y="351387"/>
                </a:cubicBezTo>
                <a:cubicBezTo>
                  <a:pt x="252843" y="369924"/>
                  <a:pt x="253256" y="383930"/>
                  <a:pt x="259855" y="390521"/>
                </a:cubicBezTo>
                <a:cubicBezTo>
                  <a:pt x="266042" y="397112"/>
                  <a:pt x="280479" y="397524"/>
                  <a:pt x="298627" y="391757"/>
                </a:cubicBezTo>
                <a:cubicBezTo>
                  <a:pt x="309351" y="388049"/>
                  <a:pt x="320488" y="382694"/>
                  <a:pt x="329562" y="376927"/>
                </a:cubicBezTo>
                <a:close/>
                <a:moveTo>
                  <a:pt x="78142" y="298313"/>
                </a:moveTo>
                <a:lnTo>
                  <a:pt x="78142" y="365498"/>
                </a:lnTo>
                <a:lnTo>
                  <a:pt x="178038" y="365498"/>
                </a:lnTo>
                <a:lnTo>
                  <a:pt x="178038" y="298313"/>
                </a:lnTo>
                <a:close/>
                <a:moveTo>
                  <a:pt x="71124" y="283887"/>
                </a:moveTo>
                <a:lnTo>
                  <a:pt x="185056" y="283887"/>
                </a:lnTo>
                <a:cubicBezTo>
                  <a:pt x="189184" y="283887"/>
                  <a:pt x="192486" y="287184"/>
                  <a:pt x="192486" y="290894"/>
                </a:cubicBezTo>
                <a:lnTo>
                  <a:pt x="192486" y="372505"/>
                </a:lnTo>
                <a:cubicBezTo>
                  <a:pt x="192486" y="376626"/>
                  <a:pt x="189184" y="379924"/>
                  <a:pt x="185056" y="379924"/>
                </a:cubicBezTo>
                <a:lnTo>
                  <a:pt x="71124" y="379924"/>
                </a:lnTo>
                <a:cubicBezTo>
                  <a:pt x="66996" y="379924"/>
                  <a:pt x="63694" y="376626"/>
                  <a:pt x="63694" y="372505"/>
                </a:cubicBezTo>
                <a:lnTo>
                  <a:pt x="63694" y="290894"/>
                </a:lnTo>
                <a:cubicBezTo>
                  <a:pt x="63694" y="287184"/>
                  <a:pt x="66996" y="283887"/>
                  <a:pt x="71124" y="283887"/>
                </a:cubicBezTo>
                <a:close/>
                <a:moveTo>
                  <a:pt x="399550" y="219038"/>
                </a:moveTo>
                <a:cubicBezTo>
                  <a:pt x="402833" y="216554"/>
                  <a:pt x="406938" y="216554"/>
                  <a:pt x="409811" y="219038"/>
                </a:cubicBezTo>
                <a:cubicBezTo>
                  <a:pt x="412684" y="222349"/>
                  <a:pt x="412684" y="226489"/>
                  <a:pt x="409811" y="229386"/>
                </a:cubicBezTo>
                <a:lnTo>
                  <a:pt x="329367" y="310520"/>
                </a:lnTo>
                <a:cubicBezTo>
                  <a:pt x="328136" y="311762"/>
                  <a:pt x="326494" y="312590"/>
                  <a:pt x="324442" y="312590"/>
                </a:cubicBezTo>
                <a:cubicBezTo>
                  <a:pt x="322801" y="312590"/>
                  <a:pt x="320748" y="311762"/>
                  <a:pt x="319517" y="310520"/>
                </a:cubicBezTo>
                <a:cubicBezTo>
                  <a:pt x="316644" y="307623"/>
                  <a:pt x="316644" y="303069"/>
                  <a:pt x="319517" y="300172"/>
                </a:cubicBezTo>
                <a:close/>
                <a:moveTo>
                  <a:pt x="97153" y="217996"/>
                </a:moveTo>
                <a:cubicBezTo>
                  <a:pt x="93011" y="217996"/>
                  <a:pt x="88870" y="219664"/>
                  <a:pt x="85971" y="222166"/>
                </a:cubicBezTo>
                <a:cubicBezTo>
                  <a:pt x="79758" y="228422"/>
                  <a:pt x="79758" y="238430"/>
                  <a:pt x="85971" y="244269"/>
                </a:cubicBezTo>
                <a:cubicBezTo>
                  <a:pt x="92183" y="250107"/>
                  <a:pt x="102123" y="250107"/>
                  <a:pt x="107921" y="244269"/>
                </a:cubicBezTo>
                <a:cubicBezTo>
                  <a:pt x="110820" y="241350"/>
                  <a:pt x="112062" y="237596"/>
                  <a:pt x="112062" y="233426"/>
                </a:cubicBezTo>
                <a:cubicBezTo>
                  <a:pt x="112062" y="229256"/>
                  <a:pt x="110820" y="225502"/>
                  <a:pt x="107921" y="222166"/>
                </a:cubicBezTo>
                <a:cubicBezTo>
                  <a:pt x="105022" y="219664"/>
                  <a:pt x="100880" y="217996"/>
                  <a:pt x="97153" y="217996"/>
                </a:cubicBezTo>
                <a:close/>
                <a:moveTo>
                  <a:pt x="97153" y="203817"/>
                </a:moveTo>
                <a:cubicBezTo>
                  <a:pt x="105022" y="203817"/>
                  <a:pt x="112062" y="206736"/>
                  <a:pt x="117860" y="212158"/>
                </a:cubicBezTo>
                <a:cubicBezTo>
                  <a:pt x="123659" y="217579"/>
                  <a:pt x="126972" y="225502"/>
                  <a:pt x="126972" y="233426"/>
                </a:cubicBezTo>
                <a:cubicBezTo>
                  <a:pt x="126972" y="241350"/>
                  <a:pt x="123659" y="248856"/>
                  <a:pt x="117860" y="254694"/>
                </a:cubicBezTo>
                <a:cubicBezTo>
                  <a:pt x="112062" y="260116"/>
                  <a:pt x="105022" y="263452"/>
                  <a:pt x="97153" y="263452"/>
                </a:cubicBezTo>
                <a:cubicBezTo>
                  <a:pt x="88870" y="263452"/>
                  <a:pt x="81415" y="260116"/>
                  <a:pt x="76031" y="254694"/>
                </a:cubicBezTo>
                <a:cubicBezTo>
                  <a:pt x="70233" y="248856"/>
                  <a:pt x="67334" y="241350"/>
                  <a:pt x="67334" y="233426"/>
                </a:cubicBezTo>
                <a:cubicBezTo>
                  <a:pt x="67334" y="225502"/>
                  <a:pt x="70233" y="217579"/>
                  <a:pt x="76031" y="212158"/>
                </a:cubicBezTo>
                <a:cubicBezTo>
                  <a:pt x="81415" y="206736"/>
                  <a:pt x="88870" y="203817"/>
                  <a:pt x="97153" y="203817"/>
                </a:cubicBezTo>
                <a:close/>
                <a:moveTo>
                  <a:pt x="216716" y="185618"/>
                </a:moveTo>
                <a:lnTo>
                  <a:pt x="314665" y="185618"/>
                </a:lnTo>
                <a:cubicBezTo>
                  <a:pt x="318385" y="185618"/>
                  <a:pt x="321691" y="188853"/>
                  <a:pt x="321691" y="192897"/>
                </a:cubicBezTo>
                <a:cubicBezTo>
                  <a:pt x="321691" y="196941"/>
                  <a:pt x="318385" y="199772"/>
                  <a:pt x="314665" y="199772"/>
                </a:cubicBezTo>
                <a:lnTo>
                  <a:pt x="216716" y="199772"/>
                </a:lnTo>
                <a:cubicBezTo>
                  <a:pt x="212583" y="199772"/>
                  <a:pt x="209277" y="196941"/>
                  <a:pt x="209277" y="192897"/>
                </a:cubicBezTo>
                <a:cubicBezTo>
                  <a:pt x="209277" y="188853"/>
                  <a:pt x="212583" y="185618"/>
                  <a:pt x="216716" y="185618"/>
                </a:cubicBezTo>
                <a:close/>
                <a:moveTo>
                  <a:pt x="416181" y="175075"/>
                </a:moveTo>
                <a:lnTo>
                  <a:pt x="398032" y="193201"/>
                </a:lnTo>
                <a:lnTo>
                  <a:pt x="282541" y="308545"/>
                </a:lnTo>
                <a:cubicBezTo>
                  <a:pt x="282541" y="308545"/>
                  <a:pt x="282129" y="308957"/>
                  <a:pt x="282129" y="308957"/>
                </a:cubicBezTo>
                <a:lnTo>
                  <a:pt x="341111" y="368276"/>
                </a:lnTo>
                <a:cubicBezTo>
                  <a:pt x="341524" y="367864"/>
                  <a:pt x="341936" y="367452"/>
                  <a:pt x="341936" y="367452"/>
                </a:cubicBezTo>
                <a:lnTo>
                  <a:pt x="475164" y="234395"/>
                </a:lnTo>
                <a:close/>
                <a:moveTo>
                  <a:pt x="158132" y="154302"/>
                </a:moveTo>
                <a:cubicBezTo>
                  <a:pt x="153654" y="154302"/>
                  <a:pt x="149990" y="155970"/>
                  <a:pt x="147141" y="158890"/>
                </a:cubicBezTo>
                <a:cubicBezTo>
                  <a:pt x="141035" y="164728"/>
                  <a:pt x="141035" y="174737"/>
                  <a:pt x="147141" y="180575"/>
                </a:cubicBezTo>
                <a:cubicBezTo>
                  <a:pt x="153247" y="186831"/>
                  <a:pt x="162609" y="186831"/>
                  <a:pt x="168715" y="180575"/>
                </a:cubicBezTo>
                <a:cubicBezTo>
                  <a:pt x="171565" y="177656"/>
                  <a:pt x="172786" y="173903"/>
                  <a:pt x="172786" y="169732"/>
                </a:cubicBezTo>
                <a:cubicBezTo>
                  <a:pt x="172786" y="165562"/>
                  <a:pt x="171565" y="161809"/>
                  <a:pt x="168715" y="158890"/>
                </a:cubicBezTo>
                <a:cubicBezTo>
                  <a:pt x="165866" y="155970"/>
                  <a:pt x="161795" y="154302"/>
                  <a:pt x="158132" y="154302"/>
                </a:cubicBezTo>
                <a:close/>
                <a:moveTo>
                  <a:pt x="216722" y="152862"/>
                </a:moveTo>
                <a:lnTo>
                  <a:pt x="347416" y="152862"/>
                </a:lnTo>
                <a:cubicBezTo>
                  <a:pt x="351551" y="152862"/>
                  <a:pt x="354447" y="155693"/>
                  <a:pt x="354447" y="159737"/>
                </a:cubicBezTo>
                <a:cubicBezTo>
                  <a:pt x="354447" y="163376"/>
                  <a:pt x="351551" y="167016"/>
                  <a:pt x="347416" y="167016"/>
                </a:cubicBezTo>
                <a:lnTo>
                  <a:pt x="216722" y="167016"/>
                </a:lnTo>
                <a:cubicBezTo>
                  <a:pt x="212586" y="167016"/>
                  <a:pt x="209277" y="163376"/>
                  <a:pt x="209277" y="159737"/>
                </a:cubicBezTo>
                <a:cubicBezTo>
                  <a:pt x="209277" y="155693"/>
                  <a:pt x="212586" y="152862"/>
                  <a:pt x="216722" y="152862"/>
                </a:cubicBezTo>
                <a:close/>
                <a:moveTo>
                  <a:pt x="78921" y="152087"/>
                </a:moveTo>
                <a:cubicBezTo>
                  <a:pt x="81826" y="149222"/>
                  <a:pt x="86390" y="149222"/>
                  <a:pt x="89294" y="152087"/>
                </a:cubicBezTo>
                <a:lnTo>
                  <a:pt x="177255" y="238853"/>
                </a:lnTo>
                <a:cubicBezTo>
                  <a:pt x="179745" y="241308"/>
                  <a:pt x="179745" y="245810"/>
                  <a:pt x="177255" y="248675"/>
                </a:cubicBezTo>
                <a:cubicBezTo>
                  <a:pt x="176011" y="250312"/>
                  <a:pt x="173936" y="250722"/>
                  <a:pt x="172277" y="250722"/>
                </a:cubicBezTo>
                <a:cubicBezTo>
                  <a:pt x="170202" y="250722"/>
                  <a:pt x="168542" y="250312"/>
                  <a:pt x="166883" y="248675"/>
                </a:cubicBezTo>
                <a:lnTo>
                  <a:pt x="78921" y="161909"/>
                </a:lnTo>
                <a:cubicBezTo>
                  <a:pt x="76432" y="159454"/>
                  <a:pt x="76432" y="154952"/>
                  <a:pt x="78921" y="152087"/>
                </a:cubicBezTo>
                <a:close/>
                <a:moveTo>
                  <a:pt x="439279" y="152007"/>
                </a:moveTo>
                <a:lnTo>
                  <a:pt x="426492" y="165189"/>
                </a:lnTo>
                <a:lnTo>
                  <a:pt x="485475" y="224096"/>
                </a:lnTo>
                <a:lnTo>
                  <a:pt x="498262" y="211326"/>
                </a:lnTo>
                <a:close/>
                <a:moveTo>
                  <a:pt x="158132" y="140123"/>
                </a:moveTo>
                <a:cubicBezTo>
                  <a:pt x="165459" y="140123"/>
                  <a:pt x="172786" y="143042"/>
                  <a:pt x="178485" y="148881"/>
                </a:cubicBezTo>
                <a:cubicBezTo>
                  <a:pt x="184183" y="154302"/>
                  <a:pt x="187033" y="161809"/>
                  <a:pt x="187033" y="169732"/>
                </a:cubicBezTo>
                <a:cubicBezTo>
                  <a:pt x="187033" y="177656"/>
                  <a:pt x="184183" y="185163"/>
                  <a:pt x="178485" y="191001"/>
                </a:cubicBezTo>
                <a:cubicBezTo>
                  <a:pt x="172786" y="196840"/>
                  <a:pt x="165459" y="199759"/>
                  <a:pt x="158132" y="199759"/>
                </a:cubicBezTo>
                <a:cubicBezTo>
                  <a:pt x="149990" y="199759"/>
                  <a:pt x="142663" y="196840"/>
                  <a:pt x="137372" y="191001"/>
                </a:cubicBezTo>
                <a:cubicBezTo>
                  <a:pt x="125567" y="179324"/>
                  <a:pt x="125567" y="160558"/>
                  <a:pt x="137372" y="148881"/>
                </a:cubicBezTo>
                <a:cubicBezTo>
                  <a:pt x="142663" y="143042"/>
                  <a:pt x="149990" y="140123"/>
                  <a:pt x="158132" y="140123"/>
                </a:cubicBezTo>
                <a:close/>
                <a:moveTo>
                  <a:pt x="491250" y="117815"/>
                </a:moveTo>
                <a:cubicBezTo>
                  <a:pt x="480526" y="117815"/>
                  <a:pt x="469802" y="121523"/>
                  <a:pt x="461552" y="129762"/>
                </a:cubicBezTo>
                <a:lnTo>
                  <a:pt x="449178" y="141708"/>
                </a:lnTo>
                <a:lnTo>
                  <a:pt x="508574" y="201028"/>
                </a:lnTo>
                <a:lnTo>
                  <a:pt x="520948" y="188669"/>
                </a:lnTo>
                <a:cubicBezTo>
                  <a:pt x="528785" y="180842"/>
                  <a:pt x="532909" y="170544"/>
                  <a:pt x="532909" y="159422"/>
                </a:cubicBezTo>
                <a:cubicBezTo>
                  <a:pt x="532909" y="148299"/>
                  <a:pt x="528785" y="137589"/>
                  <a:pt x="520948" y="129762"/>
                </a:cubicBezTo>
                <a:cubicBezTo>
                  <a:pt x="512698" y="121523"/>
                  <a:pt x="501974" y="117815"/>
                  <a:pt x="491250" y="117815"/>
                </a:cubicBezTo>
                <a:close/>
                <a:moveTo>
                  <a:pt x="185364" y="87349"/>
                </a:moveTo>
                <a:lnTo>
                  <a:pt x="332452" y="87349"/>
                </a:lnTo>
                <a:cubicBezTo>
                  <a:pt x="336584" y="87349"/>
                  <a:pt x="339889" y="90584"/>
                  <a:pt x="339889" y="94628"/>
                </a:cubicBezTo>
                <a:cubicBezTo>
                  <a:pt x="339889" y="98267"/>
                  <a:pt x="336584" y="101503"/>
                  <a:pt x="332452" y="101503"/>
                </a:cubicBezTo>
                <a:lnTo>
                  <a:pt x="185364" y="101503"/>
                </a:lnTo>
                <a:cubicBezTo>
                  <a:pt x="181645" y="101503"/>
                  <a:pt x="178340" y="98267"/>
                  <a:pt x="178340" y="94628"/>
                </a:cubicBezTo>
                <a:cubicBezTo>
                  <a:pt x="178340" y="90584"/>
                  <a:pt x="181645" y="87349"/>
                  <a:pt x="185364" y="87349"/>
                </a:cubicBezTo>
                <a:close/>
                <a:moveTo>
                  <a:pt x="185364" y="54593"/>
                </a:moveTo>
                <a:lnTo>
                  <a:pt x="332452" y="54593"/>
                </a:lnTo>
                <a:cubicBezTo>
                  <a:pt x="336584" y="54593"/>
                  <a:pt x="339889" y="57828"/>
                  <a:pt x="339889" y="61468"/>
                </a:cubicBezTo>
                <a:cubicBezTo>
                  <a:pt x="339889" y="65511"/>
                  <a:pt x="336584" y="68747"/>
                  <a:pt x="332452" y="68747"/>
                </a:cubicBezTo>
                <a:lnTo>
                  <a:pt x="185364" y="68747"/>
                </a:lnTo>
                <a:cubicBezTo>
                  <a:pt x="181645" y="68747"/>
                  <a:pt x="178340" y="65511"/>
                  <a:pt x="178340" y="61468"/>
                </a:cubicBezTo>
                <a:cubicBezTo>
                  <a:pt x="178340" y="57828"/>
                  <a:pt x="181645" y="54593"/>
                  <a:pt x="185364" y="54593"/>
                </a:cubicBezTo>
                <a:close/>
                <a:moveTo>
                  <a:pt x="111779" y="30072"/>
                </a:moveTo>
                <a:lnTo>
                  <a:pt x="21861" y="105457"/>
                </a:lnTo>
                <a:cubicBezTo>
                  <a:pt x="21861" y="105869"/>
                  <a:pt x="21448" y="106281"/>
                  <a:pt x="21036" y="106281"/>
                </a:cubicBezTo>
                <a:lnTo>
                  <a:pt x="102292" y="106281"/>
                </a:lnTo>
                <a:cubicBezTo>
                  <a:pt x="107654" y="106281"/>
                  <a:pt x="111779" y="102162"/>
                  <a:pt x="111779" y="97218"/>
                </a:cubicBezTo>
                <a:close/>
                <a:moveTo>
                  <a:pt x="138177" y="14418"/>
                </a:moveTo>
                <a:cubicBezTo>
                  <a:pt x="134052" y="14418"/>
                  <a:pt x="129515" y="15654"/>
                  <a:pt x="126215" y="18125"/>
                </a:cubicBezTo>
                <a:lnTo>
                  <a:pt x="126215" y="97218"/>
                </a:lnTo>
                <a:cubicBezTo>
                  <a:pt x="126215" y="110400"/>
                  <a:pt x="115491" y="120699"/>
                  <a:pt x="102292" y="120699"/>
                </a:cubicBezTo>
                <a:lnTo>
                  <a:pt x="14436" y="120699"/>
                </a:lnTo>
                <a:cubicBezTo>
                  <a:pt x="14436" y="121111"/>
                  <a:pt x="14436" y="121523"/>
                  <a:pt x="14436" y="121935"/>
                </a:cubicBezTo>
                <a:lnTo>
                  <a:pt x="14436" y="451900"/>
                </a:lnTo>
                <a:cubicBezTo>
                  <a:pt x="14436" y="468790"/>
                  <a:pt x="25985" y="482384"/>
                  <a:pt x="40422" y="482384"/>
                </a:cubicBezTo>
                <a:lnTo>
                  <a:pt x="360085" y="482384"/>
                </a:lnTo>
                <a:cubicBezTo>
                  <a:pt x="374521" y="482384"/>
                  <a:pt x="386071" y="468790"/>
                  <a:pt x="386071" y="451900"/>
                </a:cubicBezTo>
                <a:lnTo>
                  <a:pt x="386071" y="343560"/>
                </a:lnTo>
                <a:lnTo>
                  <a:pt x="352248" y="377751"/>
                </a:lnTo>
                <a:cubicBezTo>
                  <a:pt x="350186" y="378987"/>
                  <a:pt x="348123" y="381046"/>
                  <a:pt x="345649" y="382694"/>
                </a:cubicBezTo>
                <a:cubicBezTo>
                  <a:pt x="334924" y="391757"/>
                  <a:pt x="318426" y="400408"/>
                  <a:pt x="303164" y="405351"/>
                </a:cubicBezTo>
                <a:cubicBezTo>
                  <a:pt x="293265" y="408235"/>
                  <a:pt x="283778" y="409882"/>
                  <a:pt x="275941" y="409882"/>
                </a:cubicBezTo>
                <a:cubicBezTo>
                  <a:pt x="267692" y="409882"/>
                  <a:pt x="261093" y="408235"/>
                  <a:pt x="255318" y="404939"/>
                </a:cubicBezTo>
                <a:lnTo>
                  <a:pt x="236345" y="423888"/>
                </a:lnTo>
                <a:cubicBezTo>
                  <a:pt x="235107" y="425124"/>
                  <a:pt x="233457" y="425948"/>
                  <a:pt x="231807" y="425948"/>
                </a:cubicBezTo>
                <a:cubicBezTo>
                  <a:pt x="229745" y="425948"/>
                  <a:pt x="228095" y="425124"/>
                  <a:pt x="226445" y="423888"/>
                </a:cubicBezTo>
                <a:cubicBezTo>
                  <a:pt x="223970" y="421005"/>
                  <a:pt x="223970" y="416473"/>
                  <a:pt x="226445" y="413590"/>
                </a:cubicBezTo>
                <a:lnTo>
                  <a:pt x="245419" y="395052"/>
                </a:lnTo>
                <a:cubicBezTo>
                  <a:pt x="238819" y="383518"/>
                  <a:pt x="238819" y="367452"/>
                  <a:pt x="245006" y="347267"/>
                </a:cubicBezTo>
                <a:cubicBezTo>
                  <a:pt x="250368" y="332025"/>
                  <a:pt x="258205" y="315960"/>
                  <a:pt x="267280" y="304425"/>
                </a:cubicBezTo>
                <a:cubicBezTo>
                  <a:pt x="268930" y="302365"/>
                  <a:pt x="270992" y="299894"/>
                  <a:pt x="272642" y="298246"/>
                </a:cubicBezTo>
                <a:lnTo>
                  <a:pt x="386071" y="184962"/>
                </a:lnTo>
                <a:lnTo>
                  <a:pt x="386071" y="44490"/>
                </a:lnTo>
                <a:cubicBezTo>
                  <a:pt x="386071" y="28012"/>
                  <a:pt x="374521" y="14418"/>
                  <a:pt x="360085" y="14418"/>
                </a:cubicBezTo>
                <a:close/>
                <a:moveTo>
                  <a:pt x="138177" y="0"/>
                </a:moveTo>
                <a:lnTo>
                  <a:pt x="360085" y="0"/>
                </a:lnTo>
                <a:cubicBezTo>
                  <a:pt x="382358" y="0"/>
                  <a:pt x="400507" y="20185"/>
                  <a:pt x="400507" y="44490"/>
                </a:cubicBezTo>
                <a:lnTo>
                  <a:pt x="400507" y="170544"/>
                </a:lnTo>
                <a:lnTo>
                  <a:pt x="451241" y="119875"/>
                </a:lnTo>
                <a:cubicBezTo>
                  <a:pt x="473514" y="98042"/>
                  <a:pt x="508986" y="98042"/>
                  <a:pt x="530847" y="119875"/>
                </a:cubicBezTo>
                <a:cubicBezTo>
                  <a:pt x="541571" y="130174"/>
                  <a:pt x="547346" y="144180"/>
                  <a:pt x="547346" y="159422"/>
                </a:cubicBezTo>
                <a:cubicBezTo>
                  <a:pt x="547346" y="174251"/>
                  <a:pt x="541571" y="188669"/>
                  <a:pt x="530847" y="198968"/>
                </a:cubicBezTo>
                <a:lnTo>
                  <a:pt x="518473" y="211326"/>
                </a:lnTo>
                <a:lnTo>
                  <a:pt x="520123" y="212974"/>
                </a:lnTo>
                <a:cubicBezTo>
                  <a:pt x="525897" y="218741"/>
                  <a:pt x="528785" y="226156"/>
                  <a:pt x="528785" y="234395"/>
                </a:cubicBezTo>
                <a:cubicBezTo>
                  <a:pt x="528785" y="242222"/>
                  <a:pt x="525897" y="249637"/>
                  <a:pt x="520123" y="255404"/>
                </a:cubicBezTo>
                <a:lnTo>
                  <a:pt x="444229" y="331613"/>
                </a:lnTo>
                <a:cubicBezTo>
                  <a:pt x="442991" y="332849"/>
                  <a:pt x="440929" y="333261"/>
                  <a:pt x="439279" y="333261"/>
                </a:cubicBezTo>
                <a:cubicBezTo>
                  <a:pt x="437217" y="333261"/>
                  <a:pt x="435567" y="332849"/>
                  <a:pt x="434329" y="331613"/>
                </a:cubicBezTo>
                <a:cubicBezTo>
                  <a:pt x="431442" y="328730"/>
                  <a:pt x="431442" y="324198"/>
                  <a:pt x="434329" y="321315"/>
                </a:cubicBezTo>
                <a:lnTo>
                  <a:pt x="510224" y="245517"/>
                </a:lnTo>
                <a:cubicBezTo>
                  <a:pt x="513111" y="242634"/>
                  <a:pt x="515173" y="238514"/>
                  <a:pt x="515173" y="234395"/>
                </a:cubicBezTo>
                <a:cubicBezTo>
                  <a:pt x="515173" y="230276"/>
                  <a:pt x="513111" y="226156"/>
                  <a:pt x="510224" y="223273"/>
                </a:cubicBezTo>
                <a:lnTo>
                  <a:pt x="508574" y="221213"/>
                </a:lnTo>
                <a:lnTo>
                  <a:pt x="400507" y="329142"/>
                </a:lnTo>
                <a:lnTo>
                  <a:pt x="400507" y="451900"/>
                </a:lnTo>
                <a:cubicBezTo>
                  <a:pt x="400507" y="476617"/>
                  <a:pt x="382358" y="496390"/>
                  <a:pt x="360085" y="496390"/>
                </a:cubicBezTo>
                <a:lnTo>
                  <a:pt x="40422" y="496390"/>
                </a:lnTo>
                <a:cubicBezTo>
                  <a:pt x="18148" y="496390"/>
                  <a:pt x="0" y="476617"/>
                  <a:pt x="0" y="451900"/>
                </a:cubicBezTo>
                <a:lnTo>
                  <a:pt x="0" y="121935"/>
                </a:lnTo>
                <a:cubicBezTo>
                  <a:pt x="0" y="118639"/>
                  <a:pt x="825" y="115344"/>
                  <a:pt x="1237" y="112460"/>
                </a:cubicBezTo>
                <a:cubicBezTo>
                  <a:pt x="1237" y="112048"/>
                  <a:pt x="1237" y="112048"/>
                  <a:pt x="1237" y="112048"/>
                </a:cubicBezTo>
                <a:cubicBezTo>
                  <a:pt x="3712" y="105045"/>
                  <a:pt x="7424" y="99278"/>
                  <a:pt x="12786" y="94747"/>
                </a:cubicBezTo>
                <a:lnTo>
                  <a:pt x="115079" y="8651"/>
                </a:lnTo>
                <a:cubicBezTo>
                  <a:pt x="121678" y="3296"/>
                  <a:pt x="129927" y="0"/>
                  <a:pt x="138177" y="0"/>
                </a:cubicBezTo>
                <a:close/>
              </a:path>
            </a:pathLst>
          </a:custGeom>
          <a:solidFill>
            <a:schemeClr val="accent1">
              <a:lumMod val="75000"/>
            </a:schemeClr>
          </a:solidFill>
          <a:ln>
            <a:noFill/>
          </a:ln>
          <a:effectLst/>
        </p:spPr>
        <p:txBody>
          <a:bodyPr wrap="square" anchor="ctr">
            <a:noAutofit/>
          </a:bodyPr>
          <a:lstStyle/>
          <a:p>
            <a:endParaRPr lang="en-US" dirty="0">
              <a:solidFill>
                <a:schemeClr val="accent1">
                  <a:lumMod val="75000"/>
                </a:schemeClr>
              </a:solidFill>
            </a:endParaRPr>
          </a:p>
        </p:txBody>
      </p:sp>
      <p:sp>
        <p:nvSpPr>
          <p:cNvPr id="7" name="Freeform 299">
            <a:extLst>
              <a:ext uri="{FF2B5EF4-FFF2-40B4-BE49-F238E27FC236}">
                <a16:creationId xmlns:a16="http://schemas.microsoft.com/office/drawing/2014/main" id="{EF197781-B196-3FB2-1A25-F58FEE4B7609}"/>
              </a:ext>
            </a:extLst>
          </p:cNvPr>
          <p:cNvSpPr>
            <a:spLocks noChangeArrowheads="1"/>
          </p:cNvSpPr>
          <p:nvPr/>
        </p:nvSpPr>
        <p:spPr bwMode="auto">
          <a:xfrm>
            <a:off x="8049344" y="4888224"/>
            <a:ext cx="229400" cy="502495"/>
          </a:xfrm>
          <a:custGeom>
            <a:avLst/>
            <a:gdLst>
              <a:gd name="T0" fmla="*/ 277 w 554"/>
              <a:gd name="T1" fmla="*/ 832 h 1215"/>
              <a:gd name="T2" fmla="*/ 34 w 554"/>
              <a:gd name="T3" fmla="*/ 394 h 1215"/>
              <a:gd name="T4" fmla="*/ 69 w 554"/>
              <a:gd name="T5" fmla="*/ 555 h 1215"/>
              <a:gd name="T6" fmla="*/ 277 w 554"/>
              <a:gd name="T7" fmla="*/ 763 h 1215"/>
              <a:gd name="T8" fmla="*/ 485 w 554"/>
              <a:gd name="T9" fmla="*/ 555 h 1215"/>
              <a:gd name="T10" fmla="*/ 519 w 554"/>
              <a:gd name="T11" fmla="*/ 394 h 1215"/>
              <a:gd name="T12" fmla="*/ 519 w 554"/>
              <a:gd name="T13" fmla="*/ 590 h 1215"/>
              <a:gd name="T14" fmla="*/ 103 w 554"/>
              <a:gd name="T15" fmla="*/ 239 h 1215"/>
              <a:gd name="T16" fmla="*/ 138 w 554"/>
              <a:gd name="T17" fmla="*/ 359 h 1215"/>
              <a:gd name="T18" fmla="*/ 103 w 554"/>
              <a:gd name="T19" fmla="*/ 239 h 1215"/>
              <a:gd name="T20" fmla="*/ 138 w 554"/>
              <a:gd name="T21" fmla="*/ 204 h 1215"/>
              <a:gd name="T22" fmla="*/ 103 w 554"/>
              <a:gd name="T23" fmla="*/ 204 h 1215"/>
              <a:gd name="T24" fmla="*/ 450 w 554"/>
              <a:gd name="T25" fmla="*/ 204 h 1215"/>
              <a:gd name="T26" fmla="*/ 415 w 554"/>
              <a:gd name="T27" fmla="*/ 105 h 1215"/>
              <a:gd name="T28" fmla="*/ 450 w 554"/>
              <a:gd name="T29" fmla="*/ 204 h 1215"/>
              <a:gd name="T30" fmla="*/ 450 w 554"/>
              <a:gd name="T31" fmla="*/ 239 h 1215"/>
              <a:gd name="T32" fmla="*/ 415 w 554"/>
              <a:gd name="T33" fmla="*/ 359 h 1215"/>
              <a:gd name="T34" fmla="*/ 199 w 554"/>
              <a:gd name="T35" fmla="*/ 359 h 1215"/>
              <a:gd name="T36" fmla="*/ 172 w 554"/>
              <a:gd name="T37" fmla="*/ 239 h 1215"/>
              <a:gd name="T38" fmla="*/ 199 w 554"/>
              <a:gd name="T39" fmla="*/ 359 h 1215"/>
              <a:gd name="T40" fmla="*/ 234 w 554"/>
              <a:gd name="T41" fmla="*/ 204 h 1215"/>
              <a:gd name="T42" fmla="*/ 234 w 554"/>
              <a:gd name="T43" fmla="*/ 41 h 1215"/>
              <a:gd name="T44" fmla="*/ 259 w 554"/>
              <a:gd name="T45" fmla="*/ 204 h 1215"/>
              <a:gd name="T46" fmla="*/ 294 w 554"/>
              <a:gd name="T47" fmla="*/ 204 h 1215"/>
              <a:gd name="T48" fmla="*/ 294 w 554"/>
              <a:gd name="T49" fmla="*/ 36 h 1215"/>
              <a:gd name="T50" fmla="*/ 320 w 554"/>
              <a:gd name="T51" fmla="*/ 204 h 1215"/>
              <a:gd name="T52" fmla="*/ 320 w 554"/>
              <a:gd name="T53" fmla="*/ 239 h 1215"/>
              <a:gd name="T54" fmla="*/ 294 w 554"/>
              <a:gd name="T55" fmla="*/ 359 h 1215"/>
              <a:gd name="T56" fmla="*/ 234 w 554"/>
              <a:gd name="T57" fmla="*/ 239 h 1215"/>
              <a:gd name="T58" fmla="*/ 259 w 554"/>
              <a:gd name="T59" fmla="*/ 359 h 1215"/>
              <a:gd name="T60" fmla="*/ 234 w 554"/>
              <a:gd name="T61" fmla="*/ 239 h 1215"/>
              <a:gd name="T62" fmla="*/ 381 w 554"/>
              <a:gd name="T63" fmla="*/ 239 h 1215"/>
              <a:gd name="T64" fmla="*/ 355 w 554"/>
              <a:gd name="T65" fmla="*/ 359 h 1215"/>
              <a:gd name="T66" fmla="*/ 381 w 554"/>
              <a:gd name="T67" fmla="*/ 204 h 1215"/>
              <a:gd name="T68" fmla="*/ 355 w 554"/>
              <a:gd name="T69" fmla="*/ 53 h 1215"/>
              <a:gd name="T70" fmla="*/ 381 w 554"/>
              <a:gd name="T71" fmla="*/ 70 h 1215"/>
              <a:gd name="T72" fmla="*/ 172 w 554"/>
              <a:gd name="T73" fmla="*/ 70 h 1215"/>
              <a:gd name="T74" fmla="*/ 199 w 554"/>
              <a:gd name="T75" fmla="*/ 53 h 1215"/>
              <a:gd name="T76" fmla="*/ 172 w 554"/>
              <a:gd name="T77" fmla="*/ 204 h 1215"/>
              <a:gd name="T78" fmla="*/ 103 w 554"/>
              <a:gd name="T79" fmla="*/ 394 h 1215"/>
              <a:gd name="T80" fmla="*/ 450 w 554"/>
              <a:gd name="T81" fmla="*/ 555 h 1215"/>
              <a:gd name="T82" fmla="*/ 277 w 554"/>
              <a:gd name="T83" fmla="*/ 728 h 1215"/>
              <a:gd name="T84" fmla="*/ 103 w 554"/>
              <a:gd name="T85" fmla="*/ 555 h 1215"/>
              <a:gd name="T86" fmla="*/ 536 w 554"/>
              <a:gd name="T87" fmla="*/ 250 h 1215"/>
              <a:gd name="T88" fmla="*/ 519 w 554"/>
              <a:gd name="T89" fmla="*/ 268 h 1215"/>
              <a:gd name="T90" fmla="*/ 485 w 554"/>
              <a:gd name="T91" fmla="*/ 359 h 1215"/>
              <a:gd name="T92" fmla="*/ 485 w 554"/>
              <a:gd name="T93" fmla="*/ 209 h 1215"/>
              <a:gd name="T94" fmla="*/ 277 w 554"/>
              <a:gd name="T95" fmla="*/ 0 h 1215"/>
              <a:gd name="T96" fmla="*/ 69 w 554"/>
              <a:gd name="T97" fmla="*/ 359 h 1215"/>
              <a:gd name="T98" fmla="*/ 34 w 554"/>
              <a:gd name="T99" fmla="*/ 268 h 1215"/>
              <a:gd name="T100" fmla="*/ 17 w 554"/>
              <a:gd name="T101" fmla="*/ 250 h 1215"/>
              <a:gd name="T102" fmla="*/ 0 w 554"/>
              <a:gd name="T103" fmla="*/ 268 h 1215"/>
              <a:gd name="T104" fmla="*/ 0 w 554"/>
              <a:gd name="T105" fmla="*/ 590 h 1215"/>
              <a:gd name="T106" fmla="*/ 259 w 554"/>
              <a:gd name="T107" fmla="*/ 1179 h 1215"/>
              <a:gd name="T108" fmla="*/ 156 w 554"/>
              <a:gd name="T109" fmla="*/ 1179 h 1215"/>
              <a:gd name="T110" fmla="*/ 138 w 554"/>
              <a:gd name="T111" fmla="*/ 1196 h 1215"/>
              <a:gd name="T112" fmla="*/ 398 w 554"/>
              <a:gd name="T113" fmla="*/ 1214 h 1215"/>
              <a:gd name="T114" fmla="*/ 415 w 554"/>
              <a:gd name="T115" fmla="*/ 1196 h 1215"/>
              <a:gd name="T116" fmla="*/ 398 w 554"/>
              <a:gd name="T117" fmla="*/ 1179 h 1215"/>
              <a:gd name="T118" fmla="*/ 294 w 554"/>
              <a:gd name="T119" fmla="*/ 867 h 1215"/>
              <a:gd name="T120" fmla="*/ 553 w 554"/>
              <a:gd name="T121" fmla="*/ 590 h 1215"/>
              <a:gd name="T122" fmla="*/ 553 w 554"/>
              <a:gd name="T123" fmla="*/ 268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1215">
                <a:moveTo>
                  <a:pt x="277" y="832"/>
                </a:moveTo>
                <a:lnTo>
                  <a:pt x="277" y="832"/>
                </a:lnTo>
                <a:cubicBezTo>
                  <a:pt x="143" y="832"/>
                  <a:pt x="34" y="724"/>
                  <a:pt x="34" y="590"/>
                </a:cubicBezTo>
                <a:lnTo>
                  <a:pt x="34" y="394"/>
                </a:lnTo>
                <a:lnTo>
                  <a:pt x="69" y="394"/>
                </a:lnTo>
                <a:lnTo>
                  <a:pt x="69" y="555"/>
                </a:lnTo>
                <a:lnTo>
                  <a:pt x="69" y="555"/>
                </a:lnTo>
                <a:cubicBezTo>
                  <a:pt x="69" y="670"/>
                  <a:pt x="162" y="763"/>
                  <a:pt x="277" y="763"/>
                </a:cubicBezTo>
                <a:lnTo>
                  <a:pt x="277" y="763"/>
                </a:lnTo>
                <a:cubicBezTo>
                  <a:pt x="392" y="763"/>
                  <a:pt x="485" y="670"/>
                  <a:pt x="485" y="555"/>
                </a:cubicBezTo>
                <a:lnTo>
                  <a:pt x="485" y="394"/>
                </a:lnTo>
                <a:lnTo>
                  <a:pt x="519" y="394"/>
                </a:lnTo>
                <a:lnTo>
                  <a:pt x="519" y="590"/>
                </a:lnTo>
                <a:lnTo>
                  <a:pt x="519" y="590"/>
                </a:lnTo>
                <a:cubicBezTo>
                  <a:pt x="519" y="724"/>
                  <a:pt x="410" y="832"/>
                  <a:pt x="277" y="832"/>
                </a:cubicBezTo>
                <a:close/>
                <a:moveTo>
                  <a:pt x="103" y="239"/>
                </a:moveTo>
                <a:lnTo>
                  <a:pt x="138" y="239"/>
                </a:lnTo>
                <a:lnTo>
                  <a:pt x="138" y="359"/>
                </a:lnTo>
                <a:lnTo>
                  <a:pt x="103" y="359"/>
                </a:lnTo>
                <a:lnTo>
                  <a:pt x="103" y="239"/>
                </a:lnTo>
                <a:close/>
                <a:moveTo>
                  <a:pt x="138" y="105"/>
                </a:moveTo>
                <a:lnTo>
                  <a:pt x="138" y="204"/>
                </a:lnTo>
                <a:lnTo>
                  <a:pt x="103" y="204"/>
                </a:lnTo>
                <a:lnTo>
                  <a:pt x="103" y="204"/>
                </a:lnTo>
                <a:cubicBezTo>
                  <a:pt x="104" y="167"/>
                  <a:pt x="117" y="133"/>
                  <a:pt x="138" y="105"/>
                </a:cubicBezTo>
                <a:close/>
                <a:moveTo>
                  <a:pt x="450" y="204"/>
                </a:moveTo>
                <a:lnTo>
                  <a:pt x="415" y="204"/>
                </a:lnTo>
                <a:lnTo>
                  <a:pt x="415" y="105"/>
                </a:lnTo>
                <a:lnTo>
                  <a:pt x="415" y="105"/>
                </a:lnTo>
                <a:cubicBezTo>
                  <a:pt x="436" y="133"/>
                  <a:pt x="449" y="167"/>
                  <a:pt x="450" y="204"/>
                </a:cubicBezTo>
                <a:close/>
                <a:moveTo>
                  <a:pt x="415" y="239"/>
                </a:moveTo>
                <a:lnTo>
                  <a:pt x="450" y="239"/>
                </a:lnTo>
                <a:lnTo>
                  <a:pt x="450" y="359"/>
                </a:lnTo>
                <a:lnTo>
                  <a:pt x="415" y="359"/>
                </a:lnTo>
                <a:lnTo>
                  <a:pt x="415" y="239"/>
                </a:lnTo>
                <a:close/>
                <a:moveTo>
                  <a:pt x="199" y="359"/>
                </a:moveTo>
                <a:lnTo>
                  <a:pt x="172" y="359"/>
                </a:lnTo>
                <a:lnTo>
                  <a:pt x="172" y="239"/>
                </a:lnTo>
                <a:lnTo>
                  <a:pt x="199" y="239"/>
                </a:lnTo>
                <a:lnTo>
                  <a:pt x="199" y="359"/>
                </a:lnTo>
                <a:close/>
                <a:moveTo>
                  <a:pt x="259" y="204"/>
                </a:moveTo>
                <a:lnTo>
                  <a:pt x="234" y="204"/>
                </a:lnTo>
                <a:lnTo>
                  <a:pt x="234" y="41"/>
                </a:lnTo>
                <a:lnTo>
                  <a:pt x="234" y="41"/>
                </a:lnTo>
                <a:cubicBezTo>
                  <a:pt x="242" y="39"/>
                  <a:pt x="250" y="36"/>
                  <a:pt x="259" y="36"/>
                </a:cubicBezTo>
                <a:lnTo>
                  <a:pt x="259" y="204"/>
                </a:lnTo>
                <a:close/>
                <a:moveTo>
                  <a:pt x="320" y="204"/>
                </a:moveTo>
                <a:lnTo>
                  <a:pt x="294" y="204"/>
                </a:lnTo>
                <a:lnTo>
                  <a:pt x="294" y="36"/>
                </a:lnTo>
                <a:lnTo>
                  <a:pt x="294" y="36"/>
                </a:lnTo>
                <a:cubicBezTo>
                  <a:pt x="303" y="36"/>
                  <a:pt x="311" y="39"/>
                  <a:pt x="320" y="41"/>
                </a:cubicBezTo>
                <a:lnTo>
                  <a:pt x="320" y="204"/>
                </a:lnTo>
                <a:close/>
                <a:moveTo>
                  <a:pt x="294" y="239"/>
                </a:moveTo>
                <a:lnTo>
                  <a:pt x="320" y="239"/>
                </a:lnTo>
                <a:lnTo>
                  <a:pt x="320" y="359"/>
                </a:lnTo>
                <a:lnTo>
                  <a:pt x="294" y="359"/>
                </a:lnTo>
                <a:lnTo>
                  <a:pt x="294" y="239"/>
                </a:lnTo>
                <a:close/>
                <a:moveTo>
                  <a:pt x="234" y="239"/>
                </a:moveTo>
                <a:lnTo>
                  <a:pt x="259" y="239"/>
                </a:lnTo>
                <a:lnTo>
                  <a:pt x="259" y="359"/>
                </a:lnTo>
                <a:lnTo>
                  <a:pt x="234" y="359"/>
                </a:lnTo>
                <a:lnTo>
                  <a:pt x="234" y="239"/>
                </a:lnTo>
                <a:close/>
                <a:moveTo>
                  <a:pt x="355" y="239"/>
                </a:moveTo>
                <a:lnTo>
                  <a:pt x="381" y="239"/>
                </a:lnTo>
                <a:lnTo>
                  <a:pt x="381" y="359"/>
                </a:lnTo>
                <a:lnTo>
                  <a:pt x="355" y="359"/>
                </a:lnTo>
                <a:lnTo>
                  <a:pt x="355" y="239"/>
                </a:lnTo>
                <a:close/>
                <a:moveTo>
                  <a:pt x="381" y="204"/>
                </a:moveTo>
                <a:lnTo>
                  <a:pt x="355" y="204"/>
                </a:lnTo>
                <a:lnTo>
                  <a:pt x="355" y="53"/>
                </a:lnTo>
                <a:lnTo>
                  <a:pt x="355" y="53"/>
                </a:lnTo>
                <a:cubicBezTo>
                  <a:pt x="364" y="59"/>
                  <a:pt x="372" y="64"/>
                  <a:pt x="381" y="70"/>
                </a:cubicBezTo>
                <a:lnTo>
                  <a:pt x="381" y="204"/>
                </a:lnTo>
                <a:close/>
                <a:moveTo>
                  <a:pt x="172" y="70"/>
                </a:moveTo>
                <a:lnTo>
                  <a:pt x="172" y="70"/>
                </a:lnTo>
                <a:cubicBezTo>
                  <a:pt x="181" y="64"/>
                  <a:pt x="189" y="59"/>
                  <a:pt x="199" y="53"/>
                </a:cubicBezTo>
                <a:lnTo>
                  <a:pt x="199" y="204"/>
                </a:lnTo>
                <a:lnTo>
                  <a:pt x="172" y="204"/>
                </a:lnTo>
                <a:lnTo>
                  <a:pt x="172" y="70"/>
                </a:lnTo>
                <a:close/>
                <a:moveTo>
                  <a:pt x="103" y="394"/>
                </a:moveTo>
                <a:lnTo>
                  <a:pt x="450" y="394"/>
                </a:lnTo>
                <a:lnTo>
                  <a:pt x="450" y="555"/>
                </a:lnTo>
                <a:lnTo>
                  <a:pt x="450" y="555"/>
                </a:lnTo>
                <a:cubicBezTo>
                  <a:pt x="450" y="650"/>
                  <a:pt x="372" y="728"/>
                  <a:pt x="277" y="728"/>
                </a:cubicBezTo>
                <a:lnTo>
                  <a:pt x="277" y="728"/>
                </a:lnTo>
                <a:cubicBezTo>
                  <a:pt x="181" y="728"/>
                  <a:pt x="103" y="650"/>
                  <a:pt x="103" y="555"/>
                </a:cubicBezTo>
                <a:lnTo>
                  <a:pt x="103" y="394"/>
                </a:lnTo>
                <a:close/>
                <a:moveTo>
                  <a:pt x="536" y="250"/>
                </a:moveTo>
                <a:lnTo>
                  <a:pt x="536" y="250"/>
                </a:lnTo>
                <a:cubicBezTo>
                  <a:pt x="527" y="250"/>
                  <a:pt x="519" y="259"/>
                  <a:pt x="519" y="268"/>
                </a:cubicBezTo>
                <a:lnTo>
                  <a:pt x="519" y="359"/>
                </a:lnTo>
                <a:lnTo>
                  <a:pt x="485" y="359"/>
                </a:lnTo>
                <a:lnTo>
                  <a:pt x="485" y="209"/>
                </a:lnTo>
                <a:lnTo>
                  <a:pt x="485" y="209"/>
                </a:lnTo>
                <a:cubicBezTo>
                  <a:pt x="485" y="94"/>
                  <a:pt x="392" y="0"/>
                  <a:pt x="277" y="0"/>
                </a:cubicBezTo>
                <a:lnTo>
                  <a:pt x="277" y="0"/>
                </a:lnTo>
                <a:cubicBezTo>
                  <a:pt x="162" y="0"/>
                  <a:pt x="69" y="94"/>
                  <a:pt x="69" y="209"/>
                </a:cubicBezTo>
                <a:lnTo>
                  <a:pt x="69" y="359"/>
                </a:lnTo>
                <a:lnTo>
                  <a:pt x="34" y="359"/>
                </a:lnTo>
                <a:lnTo>
                  <a:pt x="34" y="268"/>
                </a:lnTo>
                <a:lnTo>
                  <a:pt x="34" y="268"/>
                </a:lnTo>
                <a:cubicBezTo>
                  <a:pt x="34" y="259"/>
                  <a:pt x="27" y="250"/>
                  <a:pt x="17" y="250"/>
                </a:cubicBezTo>
                <a:lnTo>
                  <a:pt x="17" y="250"/>
                </a:lnTo>
                <a:cubicBezTo>
                  <a:pt x="8" y="250"/>
                  <a:pt x="0" y="259"/>
                  <a:pt x="0" y="268"/>
                </a:cubicBezTo>
                <a:lnTo>
                  <a:pt x="0" y="590"/>
                </a:lnTo>
                <a:lnTo>
                  <a:pt x="0" y="590"/>
                </a:lnTo>
                <a:cubicBezTo>
                  <a:pt x="0" y="737"/>
                  <a:pt x="115" y="858"/>
                  <a:pt x="259" y="867"/>
                </a:cubicBezTo>
                <a:lnTo>
                  <a:pt x="259" y="1179"/>
                </a:lnTo>
                <a:lnTo>
                  <a:pt x="156" y="1179"/>
                </a:lnTo>
                <a:lnTo>
                  <a:pt x="156" y="1179"/>
                </a:lnTo>
                <a:cubicBezTo>
                  <a:pt x="146" y="1179"/>
                  <a:pt x="138" y="1187"/>
                  <a:pt x="138" y="1196"/>
                </a:cubicBezTo>
                <a:lnTo>
                  <a:pt x="138" y="1196"/>
                </a:lnTo>
                <a:cubicBezTo>
                  <a:pt x="138" y="1205"/>
                  <a:pt x="146" y="1214"/>
                  <a:pt x="156" y="1214"/>
                </a:cubicBezTo>
                <a:lnTo>
                  <a:pt x="398" y="1214"/>
                </a:lnTo>
                <a:lnTo>
                  <a:pt x="398" y="1214"/>
                </a:lnTo>
                <a:cubicBezTo>
                  <a:pt x="408" y="1214"/>
                  <a:pt x="415" y="1205"/>
                  <a:pt x="415" y="1196"/>
                </a:cubicBezTo>
                <a:lnTo>
                  <a:pt x="415" y="1196"/>
                </a:lnTo>
                <a:cubicBezTo>
                  <a:pt x="415" y="1187"/>
                  <a:pt x="408" y="1179"/>
                  <a:pt x="398" y="1179"/>
                </a:cubicBezTo>
                <a:lnTo>
                  <a:pt x="294" y="1179"/>
                </a:lnTo>
                <a:lnTo>
                  <a:pt x="294" y="867"/>
                </a:lnTo>
                <a:lnTo>
                  <a:pt x="294" y="867"/>
                </a:lnTo>
                <a:cubicBezTo>
                  <a:pt x="439" y="858"/>
                  <a:pt x="553" y="737"/>
                  <a:pt x="553" y="590"/>
                </a:cubicBezTo>
                <a:lnTo>
                  <a:pt x="553" y="268"/>
                </a:lnTo>
                <a:lnTo>
                  <a:pt x="553" y="268"/>
                </a:lnTo>
                <a:cubicBezTo>
                  <a:pt x="553" y="259"/>
                  <a:pt x="546" y="250"/>
                  <a:pt x="536" y="250"/>
                </a:cubicBezTo>
                <a:close/>
              </a:path>
            </a:pathLst>
          </a:custGeom>
          <a:solidFill>
            <a:schemeClr val="accent1">
              <a:lumMod val="75000"/>
            </a:schemeClr>
          </a:solidFill>
          <a:ln>
            <a:noFill/>
          </a:ln>
          <a:effectLst/>
        </p:spPr>
        <p:txBody>
          <a:bodyPr wrap="none" anchor="ctr"/>
          <a:lstStyle/>
          <a:p>
            <a:endParaRPr lang="en-US"/>
          </a:p>
        </p:txBody>
      </p:sp>
    </p:spTree>
    <p:extLst>
      <p:ext uri="{BB962C8B-B14F-4D97-AF65-F5344CB8AC3E}">
        <p14:creationId xmlns:p14="http://schemas.microsoft.com/office/powerpoint/2010/main" val="236526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34464D-1D21-E090-C6C2-5E3BBEC14AC2}"/>
              </a:ext>
            </a:extLst>
          </p:cNvPr>
          <p:cNvSpPr txBox="1"/>
          <p:nvPr/>
        </p:nvSpPr>
        <p:spPr>
          <a:xfrm>
            <a:off x="560512" y="836712"/>
            <a:ext cx="8784976" cy="338554"/>
          </a:xfrm>
          <a:prstGeom prst="rect">
            <a:avLst/>
          </a:prstGeom>
          <a:noFill/>
        </p:spPr>
        <p:txBody>
          <a:bodyPr wrap="square" rtlCol="0">
            <a:spAutoFit/>
          </a:bodyPr>
          <a:lstStyle/>
          <a:p>
            <a:r>
              <a:rPr lang="eu-ES" sz="1600" dirty="0">
                <a:solidFill>
                  <a:srgbClr val="1CB05B"/>
                </a:solidFill>
                <a:latin typeface="FUTURA"/>
              </a:rPr>
              <a:t>Planaren ardatzak. Garapen Iraunkorreko Helburuetarako ekarpena</a:t>
            </a:r>
          </a:p>
        </p:txBody>
      </p:sp>
      <p:sp>
        <p:nvSpPr>
          <p:cNvPr id="3" name="CuadroTexto 2">
            <a:extLst>
              <a:ext uri="{FF2B5EF4-FFF2-40B4-BE49-F238E27FC236}">
                <a16:creationId xmlns:a16="http://schemas.microsoft.com/office/drawing/2014/main" id="{9A7A454A-7C2B-3A6C-BB77-D6C8422BF98C}"/>
              </a:ext>
            </a:extLst>
          </p:cNvPr>
          <p:cNvSpPr txBox="1"/>
          <p:nvPr/>
        </p:nvSpPr>
        <p:spPr>
          <a:xfrm>
            <a:off x="560512" y="1340768"/>
            <a:ext cx="8784976" cy="258532"/>
          </a:xfrm>
          <a:prstGeom prst="rect">
            <a:avLst/>
          </a:prstGeom>
          <a:noFill/>
        </p:spPr>
        <p:txBody>
          <a:bodyPr wrap="square" rtlCol="0">
            <a:spAutoFit/>
          </a:bodyPr>
          <a:lstStyle/>
          <a:p>
            <a:pPr algn="just">
              <a:lnSpc>
                <a:spcPct val="90000"/>
              </a:lnSpc>
            </a:pPr>
            <a:r>
              <a:rPr lang="eu-ES" sz="1200" dirty="0">
                <a:latin typeface="FUTURA"/>
              </a:rPr>
              <a:t>Plana </a:t>
            </a:r>
            <a:r>
              <a:rPr lang="eu-ES" sz="1200" b="1" dirty="0">
                <a:solidFill>
                  <a:schemeClr val="accent1">
                    <a:lumMod val="75000"/>
                  </a:schemeClr>
                </a:solidFill>
                <a:latin typeface="FUTURA"/>
              </a:rPr>
              <a:t>7 ardatzetan </a:t>
            </a:r>
            <a:r>
              <a:rPr lang="eu-ES" sz="1200" dirty="0">
                <a:latin typeface="FUTURA"/>
              </a:rPr>
              <a:t>egituratzen da:</a:t>
            </a:r>
          </a:p>
        </p:txBody>
      </p:sp>
      <p:graphicFrame>
        <p:nvGraphicFramePr>
          <p:cNvPr id="7" name="Diagrama 6">
            <a:extLst>
              <a:ext uri="{FF2B5EF4-FFF2-40B4-BE49-F238E27FC236}">
                <a16:creationId xmlns:a16="http://schemas.microsoft.com/office/drawing/2014/main" id="{DB7B7039-3BC9-DFDF-B782-000E8721A9FB}"/>
              </a:ext>
            </a:extLst>
          </p:cNvPr>
          <p:cNvGraphicFramePr/>
          <p:nvPr>
            <p:extLst>
              <p:ext uri="{D42A27DB-BD31-4B8C-83A1-F6EECF244321}">
                <p14:modId xmlns:p14="http://schemas.microsoft.com/office/powerpoint/2010/main" val="1278788755"/>
              </p:ext>
            </p:extLst>
          </p:nvPr>
        </p:nvGraphicFramePr>
        <p:xfrm>
          <a:off x="0" y="1844823"/>
          <a:ext cx="9865096" cy="41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66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836712"/>
            <a:ext cx="8784976" cy="1200329"/>
          </a:xfrm>
          <a:prstGeom prst="rect">
            <a:avLst/>
          </a:prstGeom>
          <a:noFill/>
        </p:spPr>
        <p:txBody>
          <a:bodyPr wrap="square" rtlCol="0">
            <a:spAutoFit/>
          </a:bodyPr>
          <a:lstStyle/>
          <a:p>
            <a:pPr algn="just">
              <a:lnSpc>
                <a:spcPct val="90000"/>
              </a:lnSpc>
            </a:pPr>
            <a:r>
              <a:rPr lang="eu-ES" sz="1200" dirty="0">
                <a:latin typeface="FUTURA"/>
              </a:rPr>
              <a:t>Jarduera hauek guztiz lerrokatuta daude Garapen Iraunkorreko Helburuekin (*) eta horiek betetzen laguntzen dute. Izan ere, hurbilena hobetzen duen tokiko ekintza batetik soilik bete ahal izango ditugu planetaren garapen iraunkorreko helburu global handiak.​</a:t>
            </a:r>
          </a:p>
          <a:p>
            <a:pPr algn="just">
              <a:lnSpc>
                <a:spcPct val="90000"/>
              </a:lnSpc>
            </a:pPr>
            <a:endParaRPr lang="eu-ES" sz="1200" dirty="0">
              <a:highlight>
                <a:srgbClr val="FFFF00"/>
              </a:highlight>
              <a:latin typeface="FUTURA"/>
            </a:endParaRPr>
          </a:p>
          <a:p>
            <a:pPr algn="just">
              <a:lnSpc>
                <a:spcPct val="90000"/>
              </a:lnSpc>
            </a:pPr>
            <a:endParaRPr lang="eu-ES" sz="1200" dirty="0">
              <a:highlight>
                <a:srgbClr val="FFFF00"/>
              </a:highlight>
              <a:latin typeface="FUTURA"/>
            </a:endParaRPr>
          </a:p>
          <a:p>
            <a:pPr algn="just">
              <a:lnSpc>
                <a:spcPct val="90000"/>
              </a:lnSpc>
            </a:pPr>
            <a:r>
              <a:rPr lang="eu-ES" sz="1000" dirty="0">
                <a:latin typeface="FUTURA"/>
              </a:rPr>
              <a:t>(*) Hasieran Nazio Batuek ezarritako 17 GIHez gain, Hizkuntza eta Kultura Aniztasuna 18. GIH berria sartu da, Euskadiko Gizarte Trantsiziorako eta 2030 Agendarako Agente Anitzeko Foroak onartu berri duena.</a:t>
            </a:r>
          </a:p>
        </p:txBody>
      </p:sp>
    </p:spTree>
    <p:extLst>
      <p:ext uri="{BB962C8B-B14F-4D97-AF65-F5344CB8AC3E}">
        <p14:creationId xmlns:p14="http://schemas.microsoft.com/office/powerpoint/2010/main" val="407679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1563505"/>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1.1.- Adinekoen Arloa indartzen jarraitzea</a:t>
            </a:r>
          </a:p>
          <a:p>
            <a:pPr algn="just">
              <a:lnSpc>
                <a:spcPct val="90000"/>
              </a:lnSpc>
              <a:spcAft>
                <a:spcPts val="600"/>
              </a:spcAft>
            </a:pPr>
            <a:r>
              <a:rPr lang="eu-ES" sz="1200" dirty="0">
                <a:latin typeface="FUTURA"/>
              </a:rPr>
              <a:t>1.2.- Familia Topagune bat sortzea</a:t>
            </a:r>
          </a:p>
          <a:p>
            <a:pPr algn="just">
              <a:lnSpc>
                <a:spcPct val="90000"/>
              </a:lnSpc>
              <a:spcAft>
                <a:spcPts val="600"/>
              </a:spcAft>
            </a:pPr>
            <a:r>
              <a:rPr lang="eu-ES" sz="1200" dirty="0">
                <a:latin typeface="FUTURA"/>
              </a:rPr>
              <a:t>1.3.- Haur Pobreziaren aurkako Azterlana eta Ekintza Plana </a:t>
            </a:r>
          </a:p>
          <a:p>
            <a:pPr algn="just">
              <a:lnSpc>
                <a:spcPct val="90000"/>
              </a:lnSpc>
              <a:spcAft>
                <a:spcPts val="600"/>
              </a:spcAft>
            </a:pPr>
            <a:r>
              <a:rPr lang="eu-ES" sz="1200" dirty="0">
                <a:latin typeface="FUTURA"/>
              </a:rPr>
              <a:t>1.4.- Etxebizitza soziala sustatzea</a:t>
            </a:r>
          </a:p>
          <a:p>
            <a:pPr algn="just">
              <a:lnSpc>
                <a:spcPct val="90000"/>
              </a:lnSpc>
              <a:spcAft>
                <a:spcPts val="600"/>
              </a:spcAft>
            </a:pPr>
            <a:r>
              <a:rPr lang="eu-ES" sz="1200" dirty="0">
                <a:latin typeface="FUTURA"/>
              </a:rPr>
              <a:t>1.5.- Zerga erreforma, udal zerga eta tasetan progresibitate eta justizia sozial handiagoa lortzeko</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600" b="0" dirty="0">
                <a:solidFill>
                  <a:schemeClr val="bg1"/>
                </a:solidFill>
                <a:latin typeface="FUTURA"/>
                <a:sym typeface="Nunito Sans"/>
              </a:rPr>
              <a:t>1. ardatza- Amurrio SOZIALA</a:t>
            </a:r>
          </a:p>
        </p:txBody>
      </p:sp>
      <p:pic>
        <p:nvPicPr>
          <p:cNvPr id="2" name="Picture 2">
            <a:extLst>
              <a:ext uri="{FF2B5EF4-FFF2-40B4-BE49-F238E27FC236}">
                <a16:creationId xmlns:a16="http://schemas.microsoft.com/office/drawing/2014/main" id="{CB4ABEE6-90DD-E2D3-514F-60A869839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03" y="4682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8B59E44-C26E-EEB9-19A8-FD14908D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15" y="4682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5FE7DC-00B6-0C02-7890-05905DF89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69" y="4682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9689901-D409-4AC6-6ABB-EAA706D6B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086" y="4682345"/>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6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600" b="0" dirty="0">
                <a:solidFill>
                  <a:schemeClr val="bg1"/>
                </a:solidFill>
                <a:latin typeface="FUTURA"/>
                <a:sym typeface="Nunito Sans"/>
              </a:rPr>
              <a:t>1. ardatza- Amurrio SOZIALA</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3268010791"/>
              </p:ext>
            </p:extLst>
          </p:nvPr>
        </p:nvGraphicFramePr>
        <p:xfrm>
          <a:off x="488504" y="1549797"/>
          <a:ext cx="5760640" cy="420390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1.1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Adinekoen Arloa indartzen jarraitzea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Adinekoen Udal Arloa indartzen jarraitzea, kolektibo horren beharrei erantzuteko tresna gisa.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Udal arlo honek Adinekoen Kontseiluarekin batera jarraituko du lanean, zahartze osasungarriagoa eta aktiboagoa bultzatzeko jarduera eta zerbitzu egokienak diseinatzeko, bai eta adinekoen bizi-kalitatea hobetzeko eta Amurrioko gizarte-bizitzan parte har dezaten ahalbidetzeko ere.</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1.2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Familia Topagune bat sortzea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Amurrion Familia Topagune bat abiaraztea, deribazio judizialaren bidez, haurren interes gorena babesteko eta gurasoen eta seme-alaben arteko harremanak baldintza onenetan mantentzeko.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Familia Topaguneak doan erabiltzeko espazioak dira, neutralak, eta segurtasun eta ongizate bermea dute. Profesional espezialistek ematen dute arreta eta aldizkako txostenak egiten dituzte, erabaki judizialei laguntzeko.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1.3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Haur Pobreziaren aurkako Azterlana eta Ekintza Plana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Arartekoarekin eta Haur Pobreziaren aurkako Goi Komisarioarekin elkarlanean, gure udalerrian egoera horiek identifikatuko dituen azterlan bat egitea, eta horiei aurre egiteko ekintza plan bat idaztea.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632145"/>
                  </a:ext>
                </a:extLst>
              </a:tr>
            </a:tbl>
          </a:graphicData>
        </a:graphic>
      </p:graphicFrame>
      <p:pic>
        <p:nvPicPr>
          <p:cNvPr id="6" name="Imagen 5">
            <a:extLst>
              <a:ext uri="{FF2B5EF4-FFF2-40B4-BE49-F238E27FC236}">
                <a16:creationId xmlns:a16="http://schemas.microsoft.com/office/drawing/2014/main" id="{A5B94B0E-23B5-AEED-E310-20F21E2275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504" y="1549797"/>
            <a:ext cx="3060000" cy="2027250"/>
          </a:xfrm>
          <a:prstGeom prst="rect">
            <a:avLst/>
          </a:prstGeom>
        </p:spPr>
      </p:pic>
      <p:pic>
        <p:nvPicPr>
          <p:cNvPr id="9" name="Imagen 8" descr="Imagen que contiene persona, interior, tabla, niño&#10;&#10;Descripción generada automáticamente">
            <a:extLst>
              <a:ext uri="{FF2B5EF4-FFF2-40B4-BE49-F238E27FC236}">
                <a16:creationId xmlns:a16="http://schemas.microsoft.com/office/drawing/2014/main" id="{DA27B87B-18A7-2957-C97E-47BFC213F2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9504" y="3717032"/>
            <a:ext cx="3060000" cy="2040000"/>
          </a:xfrm>
          <a:prstGeom prst="rect">
            <a:avLst/>
          </a:prstGeom>
        </p:spPr>
      </p:pic>
    </p:spTree>
    <p:extLst>
      <p:ext uri="{BB962C8B-B14F-4D97-AF65-F5344CB8AC3E}">
        <p14:creationId xmlns:p14="http://schemas.microsoft.com/office/powerpoint/2010/main" val="308796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280864535"/>
              </p:ext>
            </p:extLst>
          </p:nvPr>
        </p:nvGraphicFramePr>
        <p:xfrm>
          <a:off x="488504" y="836712"/>
          <a:ext cx="5760640" cy="330552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1.4</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Etxebizitza soziala sustatzea</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Amurrion etxebizitzarako eskubidea gauzatzen laguntzea. Horretarako, Alokabideren bitartez Eusko Jaurlaritzak egiten duen alokairu sozialeko etxebizitzen sustapena babesten jarraituko dugu.</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1.5</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Zerga erreforma, udal zerga eta tasetan progresibitate eta justizia sozial handiagoa lortzeko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Zerga erreforma bati ekitea udal zerga eta tasetan progresibitate eta justizia sozial handiagoa lortzeko, horiek kalkulatzeko errenta-mailak eta beste gizarte-irizpide batzuk gehiago kontuan hartuz.</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Zerga erreforma horrek bateragarria izan beharko du udal zerbitzu publikoak indartzeko eta mantentzeko behar diren baliabideak jasotzearekin. Horretarako, honako hauek egingo dira erreformarekin batera efikazia, eraginkortasun eta kontrol handiagoa lortze aldera: dirulaguntzen plan estrategikoa, epe luzerako udal-inbertsio eta -finantzaketarako plan bat, eta Udalaren eta mendeko erakunde publikoen finantza kontrola hobetuko duen gastuen eta kontratuen plana.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bl>
          </a:graphicData>
        </a:graphic>
      </p:graphicFrame>
      <p:pic>
        <p:nvPicPr>
          <p:cNvPr id="9" name="Imagen 8">
            <a:extLst>
              <a:ext uri="{FF2B5EF4-FFF2-40B4-BE49-F238E27FC236}">
                <a16:creationId xmlns:a16="http://schemas.microsoft.com/office/drawing/2014/main" id="{9888B298-0540-AD94-00A3-66C1B4474C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57496" y="863153"/>
            <a:ext cx="3060000" cy="2040000"/>
          </a:xfrm>
          <a:prstGeom prst="rect">
            <a:avLst/>
          </a:prstGeom>
        </p:spPr>
      </p:pic>
    </p:spTree>
    <p:extLst>
      <p:ext uri="{BB962C8B-B14F-4D97-AF65-F5344CB8AC3E}">
        <p14:creationId xmlns:p14="http://schemas.microsoft.com/office/powerpoint/2010/main" val="26505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7A454A-7C2B-3A6C-BB77-D6C8422BF98C}"/>
              </a:ext>
            </a:extLst>
          </p:cNvPr>
          <p:cNvSpPr txBox="1"/>
          <p:nvPr/>
        </p:nvSpPr>
        <p:spPr>
          <a:xfrm>
            <a:off x="560512" y="1540471"/>
            <a:ext cx="8784976" cy="2049792"/>
          </a:xfrm>
          <a:prstGeom prst="rect">
            <a:avLst/>
          </a:prstGeom>
          <a:noFill/>
        </p:spPr>
        <p:txBody>
          <a:bodyPr wrap="square" rtlCol="0">
            <a:spAutoFit/>
          </a:bodyPr>
          <a:lstStyle/>
          <a:p>
            <a:pPr algn="just">
              <a:lnSpc>
                <a:spcPct val="90000"/>
              </a:lnSpc>
            </a:pPr>
            <a:r>
              <a:rPr lang="eu-ES" sz="1200" dirty="0">
                <a:solidFill>
                  <a:schemeClr val="accent1">
                    <a:lumMod val="75000"/>
                  </a:schemeClr>
                </a:solidFill>
                <a:latin typeface="FUTURA"/>
              </a:rPr>
              <a:t>JARDUERAK</a:t>
            </a:r>
          </a:p>
          <a:p>
            <a:pPr algn="just">
              <a:lnSpc>
                <a:spcPct val="90000"/>
              </a:lnSpc>
            </a:pPr>
            <a:endParaRPr lang="eu-ES" sz="1200" dirty="0">
              <a:solidFill>
                <a:srgbClr val="009E4C"/>
              </a:solidFill>
              <a:latin typeface="FUTURA"/>
            </a:endParaRPr>
          </a:p>
          <a:p>
            <a:pPr algn="just">
              <a:lnSpc>
                <a:spcPct val="90000"/>
              </a:lnSpc>
              <a:spcAft>
                <a:spcPts val="600"/>
              </a:spcAft>
            </a:pPr>
            <a:r>
              <a:rPr lang="eu-ES" sz="1200" dirty="0">
                <a:latin typeface="FUTURA"/>
              </a:rPr>
              <a:t>2.1.- “Zaintza” proiektua, zaintzarako eredu integral eta berritzailea garatzeko </a:t>
            </a:r>
          </a:p>
          <a:p>
            <a:pPr algn="just">
              <a:lnSpc>
                <a:spcPct val="90000"/>
              </a:lnSpc>
              <a:spcAft>
                <a:spcPts val="600"/>
              </a:spcAft>
            </a:pPr>
            <a:r>
              <a:rPr lang="eu-ES" sz="1200" dirty="0">
                <a:latin typeface="FUTURA"/>
              </a:rPr>
              <a:t>2.2.- Eguneko Arretarako Landa Zentro berria (CRAD)</a:t>
            </a:r>
          </a:p>
          <a:p>
            <a:pPr algn="just">
              <a:lnSpc>
                <a:spcPct val="90000"/>
              </a:lnSpc>
              <a:spcAft>
                <a:spcPts val="600"/>
              </a:spcAft>
            </a:pPr>
            <a:r>
              <a:rPr lang="eu-ES" sz="1200" dirty="0">
                <a:latin typeface="FUTURA"/>
              </a:rPr>
              <a:t>2.3.- Adinekoen jantokia sendotzea Nagusien Etxean</a:t>
            </a:r>
          </a:p>
          <a:p>
            <a:pPr algn="just">
              <a:lnSpc>
                <a:spcPct val="90000"/>
              </a:lnSpc>
              <a:spcAft>
                <a:spcPts val="600"/>
              </a:spcAft>
            </a:pPr>
            <a:r>
              <a:rPr lang="eu-ES" sz="1200" dirty="0">
                <a:latin typeface="FUTURA"/>
              </a:rPr>
              <a:t>2.4.- Adinekoen jantokia sendotzea Nagusien Etxean</a:t>
            </a:r>
          </a:p>
          <a:p>
            <a:pPr algn="just">
              <a:lnSpc>
                <a:spcPct val="90000"/>
              </a:lnSpc>
              <a:spcAft>
                <a:spcPts val="600"/>
              </a:spcAft>
            </a:pPr>
            <a:r>
              <a:rPr lang="eu-ES" sz="1200" dirty="0">
                <a:latin typeface="FUTURA"/>
              </a:rPr>
              <a:t>2.5.- “Aingurak” V. Berdintasun Plana garatzea</a:t>
            </a:r>
          </a:p>
          <a:p>
            <a:pPr algn="just">
              <a:lnSpc>
                <a:spcPct val="90000"/>
              </a:lnSpc>
              <a:spcAft>
                <a:spcPts val="600"/>
              </a:spcAft>
            </a:pPr>
            <a:r>
              <a:rPr lang="eu-ES" sz="1200" dirty="0">
                <a:latin typeface="FUTURA"/>
              </a:rPr>
              <a:t>2.6.- Kulturartekotasun Foroa sortzea</a:t>
            </a:r>
          </a:p>
          <a:p>
            <a:pPr algn="just">
              <a:lnSpc>
                <a:spcPct val="90000"/>
              </a:lnSpc>
              <a:spcAft>
                <a:spcPts val="600"/>
              </a:spcAft>
            </a:pPr>
            <a:r>
              <a:rPr lang="eu-ES" sz="1200" dirty="0">
                <a:latin typeface="FUTURA"/>
              </a:rPr>
              <a:t>2.7.- Bere aniztasunaz harro dagoen Amurrio sustatzea</a:t>
            </a:r>
          </a:p>
        </p:txBody>
      </p:sp>
      <p:sp>
        <p:nvSpPr>
          <p:cNvPr id="5" name="Rectángulo: esquinas redondeadas 4">
            <a:extLst>
              <a:ext uri="{FF2B5EF4-FFF2-40B4-BE49-F238E27FC236}">
                <a16:creationId xmlns:a16="http://schemas.microsoft.com/office/drawing/2014/main" id="{E1A8FEF3-B5E6-47BE-881A-DE090A817580}"/>
              </a:ext>
            </a:extLst>
          </p:cNvPr>
          <p:cNvSpPr/>
          <p:nvPr/>
        </p:nvSpPr>
        <p:spPr>
          <a:xfrm>
            <a:off x="619966" y="4149080"/>
            <a:ext cx="8653514" cy="432048"/>
          </a:xfrm>
          <a:prstGeom prst="roundRect">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1">
                    <a:lumMod val="75000"/>
                  </a:schemeClr>
                </a:solidFill>
                <a:latin typeface="FUTURA"/>
              </a:rPr>
              <a:t>GIHetarako EKARPENA</a:t>
            </a:r>
          </a:p>
        </p:txBody>
      </p:sp>
      <p:sp>
        <p:nvSpPr>
          <p:cNvPr id="9" name="Shape 91">
            <a:extLst>
              <a:ext uri="{FF2B5EF4-FFF2-40B4-BE49-F238E27FC236}">
                <a16:creationId xmlns:a16="http://schemas.microsoft.com/office/drawing/2014/main" id="{330D16F3-0AF2-12E0-C3F1-B7C62698E4B6}"/>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600" b="0" dirty="0">
                <a:solidFill>
                  <a:schemeClr val="bg1"/>
                </a:solidFill>
                <a:latin typeface="FUTURA"/>
                <a:sym typeface="Nunito Sans"/>
              </a:rPr>
              <a:t>2. ardatza- Amurrio, ZAINTZEN DUEN UDALERRIA, FEMINISTA ETA KULTURARTEKOA</a:t>
            </a:r>
          </a:p>
        </p:txBody>
      </p:sp>
      <p:pic>
        <p:nvPicPr>
          <p:cNvPr id="4" name="Picture 4">
            <a:extLst>
              <a:ext uri="{FF2B5EF4-FFF2-40B4-BE49-F238E27FC236}">
                <a16:creationId xmlns:a16="http://schemas.microsoft.com/office/drawing/2014/main" id="{591CCEC3-AB95-670F-A98F-07261757A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4682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E3459D-C527-7658-66FD-D7E69E7E9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991" y="4682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16C2CDCE-E567-45B8-EB7F-98ACA9151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755" y="4689945"/>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89D6EB02-83B3-63C5-65CF-71D5420E2DC3}"/>
              </a:ext>
            </a:extLst>
          </p:cNvPr>
          <p:cNvSpPr txBox="1">
            <a:spLocks/>
          </p:cNvSpPr>
          <p:nvPr/>
        </p:nvSpPr>
        <p:spPr>
          <a:xfrm>
            <a:off x="488950" y="836712"/>
            <a:ext cx="9000554" cy="464331"/>
          </a:xfrm>
          <a:prstGeom prst="rect">
            <a:avLst/>
          </a:prstGeom>
          <a:solidFill>
            <a:srgbClr val="1CB05B"/>
          </a:solidFill>
          <a:ln>
            <a:noFill/>
          </a:ln>
        </p:spPr>
        <p:txBody>
          <a:bodyPr spcFirstLastPara="1" wrap="square" lIns="180000" tIns="108000" rIns="0" bIns="108000" anchor="t" anchorCtr="0">
            <a:spAutoFit/>
          </a:bodyPr>
          <a:lstStyle>
            <a:defPPr>
              <a:defRPr lang="es-ES"/>
            </a:defPPr>
            <a:lvl1pPr eaLnBrk="0" fontAlgn="base" hangingPunct="0">
              <a:spcBef>
                <a:spcPts val="0"/>
              </a:spcBef>
              <a:spcAft>
                <a:spcPts val="0"/>
              </a:spcAft>
              <a:buClr>
                <a:srgbClr val="F67031"/>
              </a:buClr>
              <a:buSzPts val="3000"/>
              <a:defRPr sz="1600" b="0">
                <a:latin typeface="FUTURA"/>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600" b="0" dirty="0">
                <a:solidFill>
                  <a:schemeClr val="bg1"/>
                </a:solidFill>
                <a:latin typeface="FUTURA"/>
                <a:sym typeface="Nunito Sans"/>
              </a:rPr>
              <a:t>2. ardatza- Amurrio, ZAINTZEN DUEN UDALERRIA, FEMINISTA ETA KULTURARTEKOA</a:t>
            </a:r>
          </a:p>
        </p:txBody>
      </p:sp>
      <p:graphicFrame>
        <p:nvGraphicFramePr>
          <p:cNvPr id="3" name="Tabla 2">
            <a:extLst>
              <a:ext uri="{FF2B5EF4-FFF2-40B4-BE49-F238E27FC236}">
                <a16:creationId xmlns:a16="http://schemas.microsoft.com/office/drawing/2014/main" id="{1A945057-AD18-C786-C709-2E07DC04F84D}"/>
              </a:ext>
            </a:extLst>
          </p:cNvPr>
          <p:cNvGraphicFramePr>
            <a:graphicFrameLocks noGrp="1"/>
          </p:cNvGraphicFramePr>
          <p:nvPr>
            <p:extLst>
              <p:ext uri="{D42A27DB-BD31-4B8C-83A1-F6EECF244321}">
                <p14:modId xmlns:p14="http://schemas.microsoft.com/office/powerpoint/2010/main" val="2939703525"/>
              </p:ext>
            </p:extLst>
          </p:nvPr>
        </p:nvGraphicFramePr>
        <p:xfrm>
          <a:off x="488504" y="1549797"/>
          <a:ext cx="5760640" cy="405302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10070496"/>
                    </a:ext>
                  </a:extLst>
                </a:gridCol>
                <a:gridCol w="5256584">
                  <a:extLst>
                    <a:ext uri="{9D8B030D-6E8A-4147-A177-3AD203B41FA5}">
                      <a16:colId xmlns:a16="http://schemas.microsoft.com/office/drawing/2014/main" val="3782076353"/>
                    </a:ext>
                  </a:extLst>
                </a:gridCol>
              </a:tblGrid>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2.1</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“Zaintza” proiektua, zaintzarako eredu integral eta berritzailea garatzeko</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Egindako diagnostikoaren emaitzetatik abiatuta, apurka-apurka ezartzea Amurrio zaintza arloan erreferentziako udalerri konprometitua bilakatuko duen zaintza eredu bat.</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Eredu horretan bi foko bilduko dira zaintza bezalako gizarte erronka bati erantzun integrala emateko. Alde batetik, Udalak gauzatu beharreko neurriak (udal kontratazio publikoa eta klausula sozialak aprobetxatzea zaintza sustatzeko; udal araudia eta udal planak egitean zaintzan izango duten eraginari buruz aldez aurreko txostenak egitea…); eta, bestetik, udalerri osoaren inplikazioa.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779862"/>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2.2</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Eguneko Arretarako Landa Zentro berria (CRAD)</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Ekipamendu berri hori abian jartzea. Mendiko kalean egongo da, eta mendekotasun egoeran dauden pertsonei egunean zehar arreta integrala emateko oraingo eskaintza handituko du, gaur egungo 15 plazetatik 25era igarota.</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37430"/>
                  </a:ext>
                </a:extLst>
              </a:tr>
              <a:tr h="370840">
                <a:tc>
                  <a:txBody>
                    <a:bodyPr/>
                    <a:lstStyle/>
                    <a:p>
                      <a:pPr marL="0" algn="ctr" defTabSz="914400" rtl="0" eaLnBrk="1" latinLnBrk="0" hangingPunct="1">
                        <a:spcAft>
                          <a:spcPts val="0"/>
                        </a:spcAft>
                      </a:pPr>
                      <a:r>
                        <a:rPr lang="es-ES" sz="1200" b="1" kern="1200" dirty="0">
                          <a:solidFill>
                            <a:schemeClr val="bg1"/>
                          </a:solidFill>
                          <a:latin typeface="FUTURA"/>
                          <a:ea typeface="+mn-ea"/>
                          <a:cs typeface="Arial" panose="020B0604020202020204" pitchFamily="34" charset="0"/>
                        </a:rPr>
                        <a:t>2.3</a:t>
                      </a:r>
                    </a:p>
                  </a:txBody>
                  <a:tcPr marL="72000" marR="36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CB05B"/>
                    </a:solidFill>
                  </a:tcPr>
                </a:tc>
                <a:tc>
                  <a:txBody>
                    <a:bodyPr/>
                    <a:lstStyle/>
                    <a:p>
                      <a:pPr marL="0" algn="just" defTabSz="914400" rtl="0" eaLnBrk="1" latinLnBrk="0" hangingPunct="1">
                        <a:lnSpc>
                          <a:spcPct val="90000"/>
                        </a:lnSpc>
                        <a:spcAft>
                          <a:spcPts val="0"/>
                        </a:spcAft>
                      </a:pPr>
                      <a:r>
                        <a:rPr lang="eu-ES" sz="1100" b="1" kern="1200" noProof="0" dirty="0">
                          <a:solidFill>
                            <a:schemeClr val="accent1">
                              <a:lumMod val="75000"/>
                            </a:schemeClr>
                          </a:solidFill>
                          <a:latin typeface="FUTURA"/>
                          <a:ea typeface="+mn-ea"/>
                          <a:cs typeface="Arial" panose="020B0604020202020204" pitchFamily="34" charset="0"/>
                        </a:rPr>
                        <a:t>Adinekoen jantokia sendotzea Nagusien Etxean</a:t>
                      </a:r>
                    </a:p>
                    <a:p>
                      <a:pPr marL="0" algn="just" defTabSz="914400" rtl="0" eaLnBrk="1" latinLnBrk="0" hangingPunct="1">
                        <a:lnSpc>
                          <a:spcPct val="90000"/>
                        </a:lnSpc>
                        <a:spcAft>
                          <a:spcPts val="0"/>
                        </a:spcAft>
                      </a:pPr>
                      <a:endParaRPr lang="eu-ES" sz="1100" b="0" kern="1200" noProof="0" dirty="0">
                        <a:solidFill>
                          <a:schemeClr val="tx1"/>
                        </a:solidFill>
                        <a:latin typeface="FUTURA"/>
                        <a:ea typeface="+mn-ea"/>
                        <a:cs typeface="Arial" panose="020B0604020202020204" pitchFamily="34" charset="0"/>
                      </a:endParaRPr>
                    </a:p>
                    <a:p>
                      <a:pPr marL="0" algn="just" defTabSz="914400" rtl="0" eaLnBrk="1" latinLnBrk="0" hangingPunct="1">
                        <a:lnSpc>
                          <a:spcPct val="90000"/>
                        </a:lnSpc>
                        <a:spcAft>
                          <a:spcPts val="0"/>
                        </a:spcAft>
                      </a:pPr>
                      <a:r>
                        <a:rPr lang="eu-ES" sz="1100" b="0" kern="1200" noProof="0" dirty="0">
                          <a:solidFill>
                            <a:schemeClr val="tx1"/>
                          </a:solidFill>
                          <a:latin typeface="FUTURA"/>
                          <a:ea typeface="+mn-ea"/>
                          <a:cs typeface="Arial" panose="020B0604020202020204" pitchFamily="34" charset="0"/>
                        </a:rPr>
                        <a:t>Adinekoen Kontseiluak proposatutako zerbitzu hori sendotzea, adinekoei nutrizioaren ikuspuntutik egokia eta osoa den otordu bat eskaintzeko, eta, aldi berean, pertsona horien gizarteratzea eta bizikidetza sustatzeko eta nahi ez den bakardadeari aurre egiteko.</a:t>
                      </a:r>
                    </a:p>
                  </a:txBody>
                  <a:tcPr marL="144000" marR="144000" marT="72000" marB="72000">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632145"/>
                  </a:ext>
                </a:extLst>
              </a:tr>
            </a:tbl>
          </a:graphicData>
        </a:graphic>
      </p:graphicFrame>
      <p:pic>
        <p:nvPicPr>
          <p:cNvPr id="5" name="Imagen 4" descr="Diagrama&#10;&#10;Descripción generada automáticamente">
            <a:extLst>
              <a:ext uri="{FF2B5EF4-FFF2-40B4-BE49-F238E27FC236}">
                <a16:creationId xmlns:a16="http://schemas.microsoft.com/office/drawing/2014/main" id="{C9A05462-D567-A251-655F-90E07EC151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65168" y="1568833"/>
            <a:ext cx="3280888" cy="2232249"/>
          </a:xfrm>
          <a:prstGeom prst="rect">
            <a:avLst/>
          </a:prstGeom>
        </p:spPr>
      </p:pic>
      <p:pic>
        <p:nvPicPr>
          <p:cNvPr id="6" name="Imagen 5" descr="Diagrama&#10;&#10;Descripción generada automáticamente">
            <a:extLst>
              <a:ext uri="{FF2B5EF4-FFF2-40B4-BE49-F238E27FC236}">
                <a16:creationId xmlns:a16="http://schemas.microsoft.com/office/drawing/2014/main" id="{9C3E5AD5-721D-880B-08E5-08B824AEA92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25208" y="3907245"/>
            <a:ext cx="2304256" cy="2088232"/>
          </a:xfrm>
          <a:prstGeom prst="rect">
            <a:avLst/>
          </a:prstGeom>
        </p:spPr>
      </p:pic>
    </p:spTree>
    <p:extLst>
      <p:ext uri="{BB962C8B-B14F-4D97-AF65-F5344CB8AC3E}">
        <p14:creationId xmlns:p14="http://schemas.microsoft.com/office/powerpoint/2010/main" val="2278369121"/>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4">
      <a:majorFont>
        <a:latin typeface="Futura Lt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c38e7c-7bf1-4f65-9867-418feb6a25f6" xsi:nil="true"/>
    <lcf76f155ced4ddcb4097134ff3c332f xmlns="56cea4fb-75aa-457a-93fd-7d2bbcf5e7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33EEC-AA64-49BA-88FD-49F37DA755AC}">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6cea4fb-75aa-457a-93fd-7d2bbcf5e71c"/>
    <ds:schemaRef ds:uri="http://schemas.openxmlformats.org/package/2006/metadata/core-properties"/>
    <ds:schemaRef ds:uri="e5c38e7c-7bf1-4f65-9867-418feb6a25f6"/>
    <ds:schemaRef ds:uri="http://www.w3.org/XML/1998/namespace"/>
  </ds:schemaRefs>
</ds:datastoreItem>
</file>

<file path=customXml/itemProps2.xml><?xml version="1.0" encoding="utf-8"?>
<ds:datastoreItem xmlns:ds="http://schemas.openxmlformats.org/officeDocument/2006/customXml" ds:itemID="{27B0134B-1C96-4AA3-834B-20955912B979}">
  <ds:schemaRefs>
    <ds:schemaRef ds:uri="http://schemas.microsoft.com/sharepoint/v3/contenttype/forms"/>
  </ds:schemaRefs>
</ds:datastoreItem>
</file>

<file path=customXml/itemProps3.xml><?xml version="1.0" encoding="utf-8"?>
<ds:datastoreItem xmlns:ds="http://schemas.openxmlformats.org/officeDocument/2006/customXml" ds:itemID="{18AAC618-9265-47B9-9CD4-6A8FEC959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14607</TotalTime>
  <Words>2910</Words>
  <Application>Microsoft Office PowerPoint</Application>
  <PresentationFormat>A4 (210 x 297 mm)</PresentationFormat>
  <Paragraphs>320</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Nunito Sans</vt:lpstr>
      <vt:lpstr>Arial</vt:lpstr>
      <vt:lpstr>Raleway</vt:lpstr>
      <vt:lpstr>Times</vt:lpstr>
      <vt:lpstr>Calibri</vt:lpstr>
      <vt:lpstr>Wingdings</vt:lpstr>
      <vt:lpstr>FUTURA</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usuario</dc:creator>
  <cp:keywords/>
  <dc:description/>
  <cp:lastModifiedBy>Joseba Egia</cp:lastModifiedBy>
  <cp:revision>335</cp:revision>
  <cp:lastPrinted>2023-12-24T08:48:57Z</cp:lastPrinted>
  <dcterms:created xsi:type="dcterms:W3CDTF">2019-04-23T10:40:37Z</dcterms:created>
  <dcterms:modified xsi:type="dcterms:W3CDTF">2024-02-07T10:42:22Z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{2d0116d4-7b70-46b6-9446-93e817108f37}</vt:lpwstr>
  </property>
  <property fmtid="{D5CDD505-2E9C-101B-9397-08002B2CF9AE}" pid="5" name="eSynDocContactDesc">
    <vt:lpwstr>
    </vt:lpwstr>
  </property>
  <property fmtid="{D5CDD505-2E9C-101B-9397-08002B2CF9AE}" pid="6" name="eSynDocAccountDesc">
    <vt:lpwstr>Ayuntamiento de Zamudio</vt:lpwstr>
  </property>
  <property fmtid="{D5CDD505-2E9C-101B-9397-08002B2CF9AE}" pid="7" name="eSynDocProjectDesc">
    <vt:lpwstr>Ayto Zamudio Plan de Mandato 2019</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
    </vt:lpwstr>
  </property>
  <property fmtid="{D5CDD505-2E9C-101B-9397-08002B2CF9AE}" pid="11" name="eSynDocResourceDesc">
    <vt:lpwstr>Joseba Egia Ribero</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Zamudio Plan de Mandato 2019-2023 modelo ficha proyectos.pptx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104</vt:lpwstr>
  </property>
  <property fmtid="{D5CDD505-2E9C-101B-9397-08002B2CF9AE}" pid="19" name="eSynDocSerialNumber">
    <vt:lpwstr>
    </vt:lpwstr>
  </property>
  <property fmtid="{D5CDD505-2E9C-101B-9397-08002B2CF9AE}" pid="20" name="eSynDocSubject">
    <vt:lpwstr>Ayto Zamudio Plan de Mandato 2019 - Modelo de ficha de proyecto del nuevo Plan de Mandato</vt:lpwstr>
  </property>
  <property fmtid="{D5CDD505-2E9C-101B-9397-08002B2CF9AE}" pid="21" name="eSynDocItem">
    <vt:lpwstr>
    </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1355</vt:lpwstr>
  </property>
  <property fmtid="{D5CDD505-2E9C-101B-9397-08002B2CF9AE}" pid="25" name="eSynDocResource">
    <vt:lpwstr>4</vt:lpwstr>
  </property>
  <property fmtid="{D5CDD505-2E9C-101B-9397-08002B2CF9AE}" pid="26" name="eSynDocProjectNr">
    <vt:lpwstr>A1337</vt:lpwstr>
  </property>
  <property fmtid="{D5CDD505-2E9C-101B-9397-08002B2CF9AE}" pid="27" name="eSynDocSecurity">
    <vt:lpwstr>10</vt:lpwstr>
  </property>
  <property fmtid="{D5CDD505-2E9C-101B-9397-08002B2CF9AE}" pid="28" name="eSynDocAssortment">
    <vt:lpwstr>
    </vt:lpwstr>
  </property>
  <property fmtid="{D5CDD505-2E9C-101B-9397-08002B2CF9AE}" pid="29" name="eSynDocLanguageCode">
    <vt:lpwstr>
    </vt:lpwstr>
  </property>
  <property fmtid="{D5CDD505-2E9C-101B-9397-08002B2CF9AE}" pid="30" name="eSynDocDivisionDesc">
    <vt:lpwstr>S&amp;F Bilbao</vt:lpwstr>
  </property>
  <property fmtid="{D5CDD505-2E9C-101B-9397-08002B2CF9AE}" pid="31" name="eSynDocDivision">
    <vt:lpwstr>001</vt:lpwstr>
  </property>
  <property fmtid="{D5CDD505-2E9C-101B-9397-08002B2CF9AE}" pid="32" name="eSynDocParentDocument">
    <vt:lpwstr>
    </vt:lpwstr>
  </property>
  <property fmtid="{D5CDD505-2E9C-101B-9397-08002B2CF9AE}" pid="33" name="eSynDocSubCategory">
    <vt:lpwstr>Cuestionarios y formularios</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23918</vt:lpwstr>
  </property>
  <property fmtid="{D5CDD505-2E9C-101B-9397-08002B2CF9AE}" pid="38" name="eSynCleanUp06/28/2019 13:09:10">
    <vt:i4>1</vt:i4>
  </property>
  <property fmtid="{D5CDD505-2E9C-101B-9397-08002B2CF9AE}" pid="39" name="ContentTypeId">
    <vt:lpwstr>0x0101001F9EB9E71C815840B65D7F020C9B88AB</vt:lpwstr>
  </property>
  <property fmtid="{D5CDD505-2E9C-101B-9397-08002B2CF9AE}" pid="40" name="MediaServiceImageTags">
    <vt:lpwstr/>
  </property>
</Properties>
</file>